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Brice SemiExpanded Heavy" charset="1" panose="00000000000000000000"/>
      <p:regular r:id="rId20"/>
    </p:embeddedFont>
    <p:embeddedFont>
      <p:font typeface="Montserrat" charset="1" panose="00000500000000000000"/>
      <p:regular r:id="rId21"/>
    </p:embeddedFont>
    <p:embeddedFont>
      <p:font typeface="Della Respira" charset="1" panose="02000603000000000000"/>
      <p:regular r:id="rId22"/>
    </p:embeddedFont>
    <p:embeddedFont>
      <p:font typeface="Lucidity Condensed" charset="1" panose="000006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svg" Type="http://schemas.openxmlformats.org/officeDocument/2006/relationships/image"/><Relationship Id="rId11" Target="../media/image63.png" Type="http://schemas.openxmlformats.org/officeDocument/2006/relationships/image"/><Relationship Id="rId12" Target="../media/image8.png" Type="http://schemas.openxmlformats.org/officeDocument/2006/relationships/image"/><Relationship Id="rId13" Target="../media/image64.png" Type="http://schemas.openxmlformats.org/officeDocument/2006/relationships/image"/><Relationship Id="rId2" Target="../media/image1.jpe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12.png" Type="http://schemas.openxmlformats.org/officeDocument/2006/relationships/image"/><Relationship Id="rId8" Target="../media/image27.svg" Type="http://schemas.openxmlformats.org/officeDocument/2006/relationships/image"/><Relationship Id="rId9" Target="../media/image3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svg" Type="http://schemas.openxmlformats.org/officeDocument/2006/relationships/image"/><Relationship Id="rId11" Target="../media/image63.png" Type="http://schemas.openxmlformats.org/officeDocument/2006/relationships/image"/><Relationship Id="rId12" Target="../media/image8.png" Type="http://schemas.openxmlformats.org/officeDocument/2006/relationships/image"/><Relationship Id="rId13" Target="../media/image67.png" Type="http://schemas.openxmlformats.org/officeDocument/2006/relationships/image"/><Relationship Id="rId2" Target="../media/image1.jpe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12.png" Type="http://schemas.openxmlformats.org/officeDocument/2006/relationships/image"/><Relationship Id="rId8" Target="../media/image27.svg" Type="http://schemas.openxmlformats.org/officeDocument/2006/relationships/image"/><Relationship Id="rId9" Target="../media/image3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svg" Type="http://schemas.openxmlformats.org/officeDocument/2006/relationships/image"/><Relationship Id="rId11" Target="../media/image63.png" Type="http://schemas.openxmlformats.org/officeDocument/2006/relationships/image"/><Relationship Id="rId12" Target="../media/image8.png" Type="http://schemas.openxmlformats.org/officeDocument/2006/relationships/image"/><Relationship Id="rId13" Target="../media/image66.png" Type="http://schemas.openxmlformats.org/officeDocument/2006/relationships/image"/><Relationship Id="rId2" Target="../media/image1.jpe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12.png" Type="http://schemas.openxmlformats.org/officeDocument/2006/relationships/image"/><Relationship Id="rId8" Target="../media/image27.svg" Type="http://schemas.openxmlformats.org/officeDocument/2006/relationships/image"/><Relationship Id="rId9" Target="../media/image3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2" Target="../media/image1.jpeg" Type="http://schemas.openxmlformats.org/officeDocument/2006/relationships/image"/><Relationship Id="rId3" Target="../media/image68.png" Type="http://schemas.openxmlformats.org/officeDocument/2006/relationships/image"/><Relationship Id="rId4" Target="../media/image69.svg" Type="http://schemas.openxmlformats.org/officeDocument/2006/relationships/image"/><Relationship Id="rId5" Target="../media/image70.png" Type="http://schemas.openxmlformats.org/officeDocument/2006/relationships/image"/><Relationship Id="rId6" Target="../media/image71.svg" Type="http://schemas.openxmlformats.org/officeDocument/2006/relationships/image"/><Relationship Id="rId7" Target="../media/image72.png" Type="http://schemas.openxmlformats.org/officeDocument/2006/relationships/image"/><Relationship Id="rId8" Target="../media/image73.svg" Type="http://schemas.openxmlformats.org/officeDocument/2006/relationships/image"/><Relationship Id="rId9" Target="../media/image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4.png" Type="http://schemas.openxmlformats.org/officeDocument/2006/relationships/image"/><Relationship Id="rId4" Target="../media/image75.svg" Type="http://schemas.openxmlformats.org/officeDocument/2006/relationships/image"/><Relationship Id="rId5" Target="../media/image76.png" Type="http://schemas.openxmlformats.org/officeDocument/2006/relationships/image"/><Relationship Id="rId6" Target="../media/image7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media/image20.png" Type="http://schemas.openxmlformats.org/officeDocument/2006/relationships/image"/><Relationship Id="rId13" Target="../media/image21.svg" Type="http://schemas.openxmlformats.org/officeDocument/2006/relationships/image"/><Relationship Id="rId14" Target="../media/image22.png" Type="http://schemas.openxmlformats.org/officeDocument/2006/relationships/image"/><Relationship Id="rId15" Target="../media/image23.svg" Type="http://schemas.openxmlformats.org/officeDocument/2006/relationships/image"/><Relationship Id="rId16" Target="../media/image24.png" Type="http://schemas.openxmlformats.org/officeDocument/2006/relationships/image"/><Relationship Id="rId17" Target="../media/image25.svg" Type="http://schemas.openxmlformats.org/officeDocument/2006/relationships/image"/><Relationship Id="rId18" Target="../media/image4.png" Type="http://schemas.openxmlformats.org/officeDocument/2006/relationships/image"/><Relationship Id="rId19" Target="../media/image5.svg" Type="http://schemas.openxmlformats.org/officeDocument/2006/relationships/image"/><Relationship Id="rId2" Target="../media/image1.jpeg" Type="http://schemas.openxmlformats.org/officeDocument/2006/relationships/image"/><Relationship Id="rId20" Target="../media/image6.png" Type="http://schemas.openxmlformats.org/officeDocument/2006/relationships/image"/><Relationship Id="rId21" Target="../media/image7.sv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 Id="rId7" Target="../media/image11.pn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11" Target="../media/image33.png" Type="http://schemas.openxmlformats.org/officeDocument/2006/relationships/image"/><Relationship Id="rId12" Target="../media/image34.png" Type="http://schemas.openxmlformats.org/officeDocument/2006/relationships/image"/><Relationship Id="rId13" Target="../media/image35.svg" Type="http://schemas.openxmlformats.org/officeDocument/2006/relationships/image"/><Relationship Id="rId14" Target="../media/image36.png" Type="http://schemas.openxmlformats.org/officeDocument/2006/relationships/image"/><Relationship Id="rId15" Target="../media/image37.png" Type="http://schemas.openxmlformats.org/officeDocument/2006/relationships/image"/><Relationship Id="rId16" Target="../media/image38.svg" Type="http://schemas.openxmlformats.org/officeDocument/2006/relationships/image"/><Relationship Id="rId17" Target="../media/image39.png" Type="http://schemas.openxmlformats.org/officeDocument/2006/relationships/image"/><Relationship Id="rId18" Target="../media/image40.svg" Type="http://schemas.openxmlformats.org/officeDocument/2006/relationships/image"/><Relationship Id="rId2" Target="../media/image1.jpeg" Type="http://schemas.openxmlformats.org/officeDocument/2006/relationships/image"/><Relationship Id="rId3" Target="../media/image26.png" Type="http://schemas.openxmlformats.org/officeDocument/2006/relationships/image"/><Relationship Id="rId4" Target="../media/image12.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svg" Type="http://schemas.openxmlformats.org/officeDocument/2006/relationships/image"/><Relationship Id="rId11" Target="../media/image30.png" Type="http://schemas.openxmlformats.org/officeDocument/2006/relationships/image"/><Relationship Id="rId12" Target="../media/image31.svg" Type="http://schemas.openxmlformats.org/officeDocument/2006/relationships/image"/><Relationship Id="rId13" Target="../media/image43.png" Type="http://schemas.openxmlformats.org/officeDocument/2006/relationships/image"/><Relationship Id="rId14" Target="../media/image44.svg" Type="http://schemas.openxmlformats.org/officeDocument/2006/relationships/image"/><Relationship Id="rId15" Target="../media/image2.png" Type="http://schemas.openxmlformats.org/officeDocument/2006/relationships/image"/><Relationship Id="rId16" Target="../media/image3.svg" Type="http://schemas.openxmlformats.org/officeDocument/2006/relationships/image"/><Relationship Id="rId17" Target="../media/image45.png" Type="http://schemas.openxmlformats.org/officeDocument/2006/relationships/image"/><Relationship Id="rId18" Target="../media/image46.svg" Type="http://schemas.openxmlformats.org/officeDocument/2006/relationships/image"/><Relationship Id="rId2" Target="../media/image1.jpeg" Type="http://schemas.openxmlformats.org/officeDocument/2006/relationships/image"/><Relationship Id="rId3" Target="../media/image41.png" Type="http://schemas.openxmlformats.org/officeDocument/2006/relationships/image"/><Relationship Id="rId4" Target="../media/image42.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39.png" Type="http://schemas.openxmlformats.org/officeDocument/2006/relationships/image"/><Relationship Id="rId8" Target="../media/image40.svg" Type="http://schemas.openxmlformats.org/officeDocument/2006/relationships/image"/><Relationship Id="rId9" Target="../media/image1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svg" Type="http://schemas.openxmlformats.org/officeDocument/2006/relationships/image"/><Relationship Id="rId11" Target="../media/image54.png" Type="http://schemas.openxmlformats.org/officeDocument/2006/relationships/image"/><Relationship Id="rId12" Target="../media/image55.png" Type="http://schemas.openxmlformats.org/officeDocument/2006/relationships/image"/><Relationship Id="rId13" Target="../media/image56.png" Type="http://schemas.openxmlformats.org/officeDocument/2006/relationships/image"/><Relationship Id="rId14" Target="../media/image57.png" Type="http://schemas.openxmlformats.org/officeDocument/2006/relationships/image"/><Relationship Id="rId15" Target="../media/image58.png" Type="http://schemas.openxmlformats.org/officeDocument/2006/relationships/image"/><Relationship Id="rId16" Target="../media/image37.png" Type="http://schemas.openxmlformats.org/officeDocument/2006/relationships/image"/><Relationship Id="rId17" Target="../media/image38.svg" Type="http://schemas.openxmlformats.org/officeDocument/2006/relationships/image"/><Relationship Id="rId18" Target="../media/image39.png" Type="http://schemas.openxmlformats.org/officeDocument/2006/relationships/image"/><Relationship Id="rId19" Target="../media/image40.svg" Type="http://schemas.openxmlformats.org/officeDocument/2006/relationships/image"/><Relationship Id="rId2" Target="../media/image1.jpeg" Type="http://schemas.openxmlformats.org/officeDocument/2006/relationships/image"/><Relationship Id="rId3" Target="../media/image12.png" Type="http://schemas.openxmlformats.org/officeDocument/2006/relationships/image"/><Relationship Id="rId4" Target="../media/image47.svg" Type="http://schemas.openxmlformats.org/officeDocument/2006/relationships/image"/><Relationship Id="rId5" Target="../media/image48.sv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 Id="rId8" Target="../media/image51.png" Type="http://schemas.openxmlformats.org/officeDocument/2006/relationships/image"/><Relationship Id="rId9" Target="../media/image5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svg" Type="http://schemas.openxmlformats.org/officeDocument/2006/relationships/image"/><Relationship Id="rId2" Target="../media/image1.jpeg" Type="http://schemas.openxmlformats.org/officeDocument/2006/relationships/image"/><Relationship Id="rId3" Target="../media/image59.png" Type="http://schemas.openxmlformats.org/officeDocument/2006/relationships/image"/><Relationship Id="rId4" Target="../media/image60.png" Type="http://schemas.openxmlformats.org/officeDocument/2006/relationships/image"/><Relationship Id="rId5" Target="../media/image61.png" Type="http://schemas.openxmlformats.org/officeDocument/2006/relationships/image"/><Relationship Id="rId6" Target="../media/image62.svg" Type="http://schemas.openxmlformats.org/officeDocument/2006/relationships/image"/><Relationship Id="rId7" Target="../media/image12.png" Type="http://schemas.openxmlformats.org/officeDocument/2006/relationships/image"/><Relationship Id="rId8" Target="../media/image27.svg" Type="http://schemas.openxmlformats.org/officeDocument/2006/relationships/image"/><Relationship Id="rId9" Target="../media/image3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svg" Type="http://schemas.openxmlformats.org/officeDocument/2006/relationships/image"/><Relationship Id="rId2" Target="../media/image1.jpeg" Type="http://schemas.openxmlformats.org/officeDocument/2006/relationships/image"/><Relationship Id="rId3" Target="../media/image59.png" Type="http://schemas.openxmlformats.org/officeDocument/2006/relationships/image"/><Relationship Id="rId4" Target="../media/image60.png" Type="http://schemas.openxmlformats.org/officeDocument/2006/relationships/image"/><Relationship Id="rId5" Target="../media/image61.png" Type="http://schemas.openxmlformats.org/officeDocument/2006/relationships/image"/><Relationship Id="rId6" Target="../media/image62.svg" Type="http://schemas.openxmlformats.org/officeDocument/2006/relationships/image"/><Relationship Id="rId7" Target="../media/image12.png" Type="http://schemas.openxmlformats.org/officeDocument/2006/relationships/image"/><Relationship Id="rId8" Target="../media/image27.svg" Type="http://schemas.openxmlformats.org/officeDocument/2006/relationships/image"/><Relationship Id="rId9" Target="../media/image3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svg" Type="http://schemas.openxmlformats.org/officeDocument/2006/relationships/image"/><Relationship Id="rId11" Target="../media/image30.png" Type="http://schemas.openxmlformats.org/officeDocument/2006/relationships/image"/><Relationship Id="rId12" Target="../media/image31.svg" Type="http://schemas.openxmlformats.org/officeDocument/2006/relationships/image"/><Relationship Id="rId13" Target="../media/image63.png" Type="http://schemas.openxmlformats.org/officeDocument/2006/relationships/image"/><Relationship Id="rId14" Target="../media/image8.png" Type="http://schemas.openxmlformats.org/officeDocument/2006/relationships/image"/><Relationship Id="rId15" Target="../media/image64.png" Type="http://schemas.openxmlformats.org/officeDocument/2006/relationships/image"/><Relationship Id="rId2" Target="../media/image1.jpeg" Type="http://schemas.openxmlformats.org/officeDocument/2006/relationships/image"/><Relationship Id="rId3" Target="../media/image54.png" Type="http://schemas.openxmlformats.org/officeDocument/2006/relationships/image"/><Relationship Id="rId4" Target="../media/image55.pn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39.png" Type="http://schemas.openxmlformats.org/officeDocument/2006/relationships/image"/><Relationship Id="rId8" Target="../media/image40.svg" Type="http://schemas.openxmlformats.org/officeDocument/2006/relationships/image"/><Relationship Id="rId9"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svg" Type="http://schemas.openxmlformats.org/officeDocument/2006/relationships/image"/><Relationship Id="rId11" Target="../media/image63.png" Type="http://schemas.openxmlformats.org/officeDocument/2006/relationships/image"/><Relationship Id="rId12" Target="../media/image8.png" Type="http://schemas.openxmlformats.org/officeDocument/2006/relationships/image"/><Relationship Id="rId13" Target="../media/image65.png" Type="http://schemas.openxmlformats.org/officeDocument/2006/relationships/image"/><Relationship Id="rId14" Target="../media/image66.png" Type="http://schemas.openxmlformats.org/officeDocument/2006/relationships/image"/><Relationship Id="rId2" Target="../media/image1.jpe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12.png" Type="http://schemas.openxmlformats.org/officeDocument/2006/relationships/image"/><Relationship Id="rId8" Target="../media/image27.svg" Type="http://schemas.openxmlformats.org/officeDocument/2006/relationships/image"/><Relationship Id="rId9" Target="../media/image3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0933" y="-120794"/>
            <a:ext cx="18930927" cy="10648647"/>
          </a:xfrm>
          <a:custGeom>
            <a:avLst/>
            <a:gdLst/>
            <a:ahLst/>
            <a:cxnLst/>
            <a:rect r="r" b="b" t="t" l="l"/>
            <a:pathLst>
              <a:path h="10648647" w="18930927">
                <a:moveTo>
                  <a:pt x="0" y="0"/>
                </a:moveTo>
                <a:lnTo>
                  <a:pt x="18930927" y="0"/>
                </a:lnTo>
                <a:lnTo>
                  <a:pt x="18930927" y="10648647"/>
                </a:lnTo>
                <a:lnTo>
                  <a:pt x="0" y="10648647"/>
                </a:lnTo>
                <a:lnTo>
                  <a:pt x="0" y="0"/>
                </a:lnTo>
                <a:close/>
              </a:path>
            </a:pathLst>
          </a:custGeom>
          <a:blipFill>
            <a:blip r:embed="rId2"/>
            <a:stretch>
              <a:fillRect l="0" t="-12888" r="0" b="-12888"/>
            </a:stretch>
          </a:blipFill>
        </p:spPr>
      </p:sp>
      <p:sp>
        <p:nvSpPr>
          <p:cNvPr name="Freeform 3" id="3"/>
          <p:cNvSpPr/>
          <p:nvPr/>
        </p:nvSpPr>
        <p:spPr>
          <a:xfrm flipH="false" flipV="false" rot="986679">
            <a:off x="13877491" y="5589610"/>
            <a:ext cx="5506076" cy="6388907"/>
          </a:xfrm>
          <a:custGeom>
            <a:avLst/>
            <a:gdLst/>
            <a:ahLst/>
            <a:cxnLst/>
            <a:rect r="r" b="b" t="t" l="l"/>
            <a:pathLst>
              <a:path h="6388907" w="5506076">
                <a:moveTo>
                  <a:pt x="0" y="0"/>
                </a:moveTo>
                <a:lnTo>
                  <a:pt x="5506077" y="0"/>
                </a:lnTo>
                <a:lnTo>
                  <a:pt x="5506077" y="6388907"/>
                </a:lnTo>
                <a:lnTo>
                  <a:pt x="0" y="63889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850680" y="85363"/>
            <a:ext cx="5002359" cy="3693500"/>
            <a:chOff x="0" y="0"/>
            <a:chExt cx="6669812" cy="4924667"/>
          </a:xfrm>
        </p:grpSpPr>
        <p:sp>
          <p:nvSpPr>
            <p:cNvPr name="Freeform 5" id="5"/>
            <p:cNvSpPr/>
            <p:nvPr/>
          </p:nvSpPr>
          <p:spPr>
            <a:xfrm flipH="false" flipV="false" rot="1400668">
              <a:off x="1857106" y="1370953"/>
              <a:ext cx="2317289" cy="2233024"/>
            </a:xfrm>
            <a:custGeom>
              <a:avLst/>
              <a:gdLst/>
              <a:ahLst/>
              <a:cxnLst/>
              <a:rect r="r" b="b" t="t" l="l"/>
              <a:pathLst>
                <a:path h="2233024" w="2317289">
                  <a:moveTo>
                    <a:pt x="0" y="0"/>
                  </a:moveTo>
                  <a:lnTo>
                    <a:pt x="2317289" y="0"/>
                  </a:lnTo>
                  <a:lnTo>
                    <a:pt x="2317289" y="2233025"/>
                  </a:lnTo>
                  <a:lnTo>
                    <a:pt x="0" y="22330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3041698">
              <a:off x="366306" y="2656043"/>
              <a:ext cx="1932524" cy="1862251"/>
            </a:xfrm>
            <a:custGeom>
              <a:avLst/>
              <a:gdLst/>
              <a:ahLst/>
              <a:cxnLst/>
              <a:rect r="r" b="b" t="t" l="l"/>
              <a:pathLst>
                <a:path h="1862251" w="1932524">
                  <a:moveTo>
                    <a:pt x="0" y="0"/>
                  </a:moveTo>
                  <a:lnTo>
                    <a:pt x="1932524" y="0"/>
                  </a:lnTo>
                  <a:lnTo>
                    <a:pt x="1932524" y="1862250"/>
                  </a:lnTo>
                  <a:lnTo>
                    <a:pt x="0" y="18622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3759638" y="0"/>
              <a:ext cx="2910174" cy="3971702"/>
            </a:xfrm>
            <a:custGeom>
              <a:avLst/>
              <a:gdLst/>
              <a:ahLst/>
              <a:cxnLst/>
              <a:rect r="r" b="b" t="t" l="l"/>
              <a:pathLst>
                <a:path h="3971702" w="2910174">
                  <a:moveTo>
                    <a:pt x="0" y="0"/>
                  </a:moveTo>
                  <a:lnTo>
                    <a:pt x="2910174" y="0"/>
                  </a:lnTo>
                  <a:lnTo>
                    <a:pt x="2910174" y="3971702"/>
                  </a:lnTo>
                  <a:lnTo>
                    <a:pt x="0" y="39717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Freeform 8" id="8"/>
          <p:cNvSpPr/>
          <p:nvPr/>
        </p:nvSpPr>
        <p:spPr>
          <a:xfrm flipH="true" flipV="false" rot="1686595">
            <a:off x="12555424" y="-3518239"/>
            <a:ext cx="7065723" cy="6794890"/>
          </a:xfrm>
          <a:custGeom>
            <a:avLst/>
            <a:gdLst/>
            <a:ahLst/>
            <a:cxnLst/>
            <a:rect r="r" b="b" t="t" l="l"/>
            <a:pathLst>
              <a:path h="6794890" w="7065723">
                <a:moveTo>
                  <a:pt x="7065723" y="0"/>
                </a:moveTo>
                <a:lnTo>
                  <a:pt x="0" y="0"/>
                </a:lnTo>
                <a:lnTo>
                  <a:pt x="0" y="6794890"/>
                </a:lnTo>
                <a:lnTo>
                  <a:pt x="7065723" y="6794890"/>
                </a:lnTo>
                <a:lnTo>
                  <a:pt x="7065723" y="0"/>
                </a:lnTo>
                <a:close/>
              </a:path>
            </a:pathLst>
          </a:custGeom>
          <a:blipFill>
            <a:blip r:embed="rId9"/>
            <a:stretch>
              <a:fillRect l="0" t="0" r="0" b="0"/>
            </a:stretch>
          </a:blipFill>
        </p:spPr>
      </p:sp>
      <p:sp>
        <p:nvSpPr>
          <p:cNvPr name="Freeform 9" id="9"/>
          <p:cNvSpPr/>
          <p:nvPr/>
        </p:nvSpPr>
        <p:spPr>
          <a:xfrm flipH="false" flipV="false" rot="0">
            <a:off x="6024594" y="3778863"/>
            <a:ext cx="6238811" cy="2404778"/>
          </a:xfrm>
          <a:custGeom>
            <a:avLst/>
            <a:gdLst/>
            <a:ahLst/>
            <a:cxnLst/>
            <a:rect r="r" b="b" t="t" l="l"/>
            <a:pathLst>
              <a:path h="2404778" w="6238811">
                <a:moveTo>
                  <a:pt x="0" y="0"/>
                </a:moveTo>
                <a:lnTo>
                  <a:pt x="6238812" y="0"/>
                </a:lnTo>
                <a:lnTo>
                  <a:pt x="6238812" y="2404778"/>
                </a:lnTo>
                <a:lnTo>
                  <a:pt x="0" y="240477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978883">
            <a:off x="902351" y="6248562"/>
            <a:ext cx="3880467" cy="3565180"/>
          </a:xfrm>
          <a:custGeom>
            <a:avLst/>
            <a:gdLst/>
            <a:ahLst/>
            <a:cxnLst/>
            <a:rect r="r" b="b" t="t" l="l"/>
            <a:pathLst>
              <a:path h="3565180" w="3880467">
                <a:moveTo>
                  <a:pt x="0" y="0"/>
                </a:moveTo>
                <a:lnTo>
                  <a:pt x="3880467" y="0"/>
                </a:lnTo>
                <a:lnTo>
                  <a:pt x="3880467" y="3565180"/>
                </a:lnTo>
                <a:lnTo>
                  <a:pt x="0" y="3565180"/>
                </a:lnTo>
                <a:lnTo>
                  <a:pt x="0" y="0"/>
                </a:lnTo>
                <a:close/>
              </a:path>
            </a:pathLst>
          </a:custGeom>
          <a:blipFill>
            <a:blip r:embed="rId12"/>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0933" y="-120794"/>
            <a:ext cx="18930927" cy="10648647"/>
          </a:xfrm>
          <a:custGeom>
            <a:avLst/>
            <a:gdLst/>
            <a:ahLst/>
            <a:cxnLst/>
            <a:rect r="r" b="b" t="t" l="l"/>
            <a:pathLst>
              <a:path h="10648647" w="18930927">
                <a:moveTo>
                  <a:pt x="0" y="0"/>
                </a:moveTo>
                <a:lnTo>
                  <a:pt x="18930927" y="0"/>
                </a:lnTo>
                <a:lnTo>
                  <a:pt x="18930927" y="10648647"/>
                </a:lnTo>
                <a:lnTo>
                  <a:pt x="0" y="10648647"/>
                </a:lnTo>
                <a:lnTo>
                  <a:pt x="0" y="0"/>
                </a:lnTo>
                <a:close/>
              </a:path>
            </a:pathLst>
          </a:custGeom>
          <a:blipFill>
            <a:blip r:embed="rId2"/>
            <a:stretch>
              <a:fillRect l="0" t="-12888" r="0" b="-12888"/>
            </a:stretch>
          </a:blipFill>
        </p:spPr>
      </p:sp>
      <p:grpSp>
        <p:nvGrpSpPr>
          <p:cNvPr name="Group 3" id="3"/>
          <p:cNvGrpSpPr/>
          <p:nvPr/>
        </p:nvGrpSpPr>
        <p:grpSpPr>
          <a:xfrm rot="0">
            <a:off x="6616554" y="1107844"/>
            <a:ext cx="17243446" cy="1652326"/>
            <a:chOff x="0" y="0"/>
            <a:chExt cx="5324660" cy="510227"/>
          </a:xfrm>
        </p:grpSpPr>
        <p:sp>
          <p:nvSpPr>
            <p:cNvPr name="Freeform 4" id="4"/>
            <p:cNvSpPr/>
            <p:nvPr/>
          </p:nvSpPr>
          <p:spPr>
            <a:xfrm flipH="false" flipV="false" rot="0">
              <a:off x="0" y="0"/>
              <a:ext cx="5324660" cy="510227"/>
            </a:xfrm>
            <a:custGeom>
              <a:avLst/>
              <a:gdLst/>
              <a:ahLst/>
              <a:cxnLst/>
              <a:rect r="r" b="b" t="t" l="l"/>
              <a:pathLst>
                <a:path h="510227" w="5324660">
                  <a:moveTo>
                    <a:pt x="22898" y="0"/>
                  </a:moveTo>
                  <a:lnTo>
                    <a:pt x="5301762" y="0"/>
                  </a:lnTo>
                  <a:cubicBezTo>
                    <a:pt x="5314409" y="0"/>
                    <a:pt x="5324660" y="10252"/>
                    <a:pt x="5324660" y="22898"/>
                  </a:cubicBezTo>
                  <a:lnTo>
                    <a:pt x="5324660" y="487329"/>
                  </a:lnTo>
                  <a:cubicBezTo>
                    <a:pt x="5324660" y="493402"/>
                    <a:pt x="5322248" y="499226"/>
                    <a:pt x="5317954" y="503520"/>
                  </a:cubicBezTo>
                  <a:cubicBezTo>
                    <a:pt x="5313659" y="507815"/>
                    <a:pt x="5307835" y="510227"/>
                    <a:pt x="5301762" y="510227"/>
                  </a:cubicBezTo>
                  <a:lnTo>
                    <a:pt x="22898" y="510227"/>
                  </a:lnTo>
                  <a:cubicBezTo>
                    <a:pt x="16825" y="510227"/>
                    <a:pt x="11001" y="507815"/>
                    <a:pt x="6707" y="503520"/>
                  </a:cubicBezTo>
                  <a:cubicBezTo>
                    <a:pt x="2412" y="499226"/>
                    <a:pt x="0" y="493402"/>
                    <a:pt x="0" y="487329"/>
                  </a:cubicBezTo>
                  <a:lnTo>
                    <a:pt x="0" y="22898"/>
                  </a:lnTo>
                  <a:cubicBezTo>
                    <a:pt x="0" y="16825"/>
                    <a:pt x="2412" y="11001"/>
                    <a:pt x="6707" y="6707"/>
                  </a:cubicBezTo>
                  <a:cubicBezTo>
                    <a:pt x="11001" y="2412"/>
                    <a:pt x="16825" y="0"/>
                    <a:pt x="22898" y="0"/>
                  </a:cubicBezTo>
                  <a:close/>
                </a:path>
              </a:pathLst>
            </a:custGeom>
            <a:solidFill>
              <a:srgbClr val="000000">
                <a:alpha val="52941"/>
              </a:srgbClr>
            </a:solidFill>
          </p:spPr>
        </p:sp>
        <p:sp>
          <p:nvSpPr>
            <p:cNvPr name="TextBox 5" id="5"/>
            <p:cNvSpPr txBox="true"/>
            <p:nvPr/>
          </p:nvSpPr>
          <p:spPr>
            <a:xfrm>
              <a:off x="0" y="-38100"/>
              <a:ext cx="5324660" cy="548327"/>
            </a:xfrm>
            <a:prstGeom prst="rect">
              <a:avLst/>
            </a:prstGeom>
          </p:spPr>
          <p:txBody>
            <a:bodyPr anchor="ctr" rtlCol="false" tIns="43328" lIns="43328" bIns="43328" rIns="43328"/>
            <a:lstStyle/>
            <a:p>
              <a:pPr algn="ctr">
                <a:lnSpc>
                  <a:spcPts val="2659"/>
                </a:lnSpc>
                <a:spcBef>
                  <a:spcPct val="0"/>
                </a:spcBef>
              </a:pPr>
            </a:p>
          </p:txBody>
        </p:sp>
      </p:grpSp>
      <p:grpSp>
        <p:nvGrpSpPr>
          <p:cNvPr name="Group 6" id="6"/>
          <p:cNvGrpSpPr/>
          <p:nvPr/>
        </p:nvGrpSpPr>
        <p:grpSpPr>
          <a:xfrm rot="0">
            <a:off x="6781539" y="905901"/>
            <a:ext cx="17243446" cy="1652326"/>
            <a:chOff x="0" y="0"/>
            <a:chExt cx="5324660" cy="510227"/>
          </a:xfrm>
        </p:grpSpPr>
        <p:sp>
          <p:nvSpPr>
            <p:cNvPr name="Freeform 7" id="7"/>
            <p:cNvSpPr/>
            <p:nvPr/>
          </p:nvSpPr>
          <p:spPr>
            <a:xfrm flipH="false" flipV="false" rot="0">
              <a:off x="0" y="0"/>
              <a:ext cx="5324660" cy="510227"/>
            </a:xfrm>
            <a:custGeom>
              <a:avLst/>
              <a:gdLst/>
              <a:ahLst/>
              <a:cxnLst/>
              <a:rect r="r" b="b" t="t" l="l"/>
              <a:pathLst>
                <a:path h="510227" w="5324660">
                  <a:moveTo>
                    <a:pt x="22898" y="0"/>
                  </a:moveTo>
                  <a:lnTo>
                    <a:pt x="5301762" y="0"/>
                  </a:lnTo>
                  <a:cubicBezTo>
                    <a:pt x="5314409" y="0"/>
                    <a:pt x="5324660" y="10252"/>
                    <a:pt x="5324660" y="22898"/>
                  </a:cubicBezTo>
                  <a:lnTo>
                    <a:pt x="5324660" y="487329"/>
                  </a:lnTo>
                  <a:cubicBezTo>
                    <a:pt x="5324660" y="493402"/>
                    <a:pt x="5322248" y="499226"/>
                    <a:pt x="5317954" y="503520"/>
                  </a:cubicBezTo>
                  <a:cubicBezTo>
                    <a:pt x="5313659" y="507815"/>
                    <a:pt x="5307835" y="510227"/>
                    <a:pt x="5301762" y="510227"/>
                  </a:cubicBezTo>
                  <a:lnTo>
                    <a:pt x="22898" y="510227"/>
                  </a:lnTo>
                  <a:cubicBezTo>
                    <a:pt x="16825" y="510227"/>
                    <a:pt x="11001" y="507815"/>
                    <a:pt x="6707" y="503520"/>
                  </a:cubicBezTo>
                  <a:cubicBezTo>
                    <a:pt x="2412" y="499226"/>
                    <a:pt x="0" y="493402"/>
                    <a:pt x="0" y="487329"/>
                  </a:cubicBezTo>
                  <a:lnTo>
                    <a:pt x="0" y="22898"/>
                  </a:lnTo>
                  <a:cubicBezTo>
                    <a:pt x="0" y="16825"/>
                    <a:pt x="2412" y="11001"/>
                    <a:pt x="6707" y="6707"/>
                  </a:cubicBezTo>
                  <a:cubicBezTo>
                    <a:pt x="11001" y="2412"/>
                    <a:pt x="16825" y="0"/>
                    <a:pt x="22898" y="0"/>
                  </a:cubicBezTo>
                  <a:close/>
                </a:path>
              </a:pathLst>
            </a:custGeom>
            <a:solidFill>
              <a:srgbClr val="FFEABB"/>
            </a:solidFill>
          </p:spPr>
        </p:sp>
        <p:sp>
          <p:nvSpPr>
            <p:cNvPr name="TextBox 8" id="8"/>
            <p:cNvSpPr txBox="true"/>
            <p:nvPr/>
          </p:nvSpPr>
          <p:spPr>
            <a:xfrm>
              <a:off x="0" y="-38100"/>
              <a:ext cx="5324660" cy="548327"/>
            </a:xfrm>
            <a:prstGeom prst="rect">
              <a:avLst/>
            </a:prstGeom>
          </p:spPr>
          <p:txBody>
            <a:bodyPr anchor="ctr" rtlCol="false" tIns="43328" lIns="43328" bIns="43328" rIns="43328"/>
            <a:lstStyle/>
            <a:p>
              <a:pPr algn="ctr">
                <a:lnSpc>
                  <a:spcPts val="2659"/>
                </a:lnSpc>
                <a:spcBef>
                  <a:spcPct val="0"/>
                </a:spcBef>
              </a:pPr>
            </a:p>
          </p:txBody>
        </p:sp>
      </p:grpSp>
      <p:grpSp>
        <p:nvGrpSpPr>
          <p:cNvPr name="Group 9" id="9"/>
          <p:cNvGrpSpPr/>
          <p:nvPr/>
        </p:nvGrpSpPr>
        <p:grpSpPr>
          <a:xfrm rot="0">
            <a:off x="6616554" y="3338505"/>
            <a:ext cx="17243446" cy="5767126"/>
            <a:chOff x="0" y="0"/>
            <a:chExt cx="5324660" cy="1780850"/>
          </a:xfrm>
        </p:grpSpPr>
        <p:sp>
          <p:nvSpPr>
            <p:cNvPr name="Freeform 10" id="10"/>
            <p:cNvSpPr/>
            <p:nvPr/>
          </p:nvSpPr>
          <p:spPr>
            <a:xfrm flipH="false" flipV="false" rot="0">
              <a:off x="0" y="0"/>
              <a:ext cx="5324660" cy="1780850"/>
            </a:xfrm>
            <a:custGeom>
              <a:avLst/>
              <a:gdLst/>
              <a:ahLst/>
              <a:cxnLst/>
              <a:rect r="r" b="b" t="t" l="l"/>
              <a:pathLst>
                <a:path h="1780850" w="5324660">
                  <a:moveTo>
                    <a:pt x="22898" y="0"/>
                  </a:moveTo>
                  <a:lnTo>
                    <a:pt x="5301762" y="0"/>
                  </a:lnTo>
                  <a:cubicBezTo>
                    <a:pt x="5314409" y="0"/>
                    <a:pt x="5324660" y="10252"/>
                    <a:pt x="5324660" y="22898"/>
                  </a:cubicBezTo>
                  <a:lnTo>
                    <a:pt x="5324660" y="1757952"/>
                  </a:lnTo>
                  <a:cubicBezTo>
                    <a:pt x="5324660" y="1764025"/>
                    <a:pt x="5322248" y="1769849"/>
                    <a:pt x="5317954" y="1774143"/>
                  </a:cubicBezTo>
                  <a:cubicBezTo>
                    <a:pt x="5313659" y="1778437"/>
                    <a:pt x="5307835" y="1780850"/>
                    <a:pt x="5301762" y="1780850"/>
                  </a:cubicBezTo>
                  <a:lnTo>
                    <a:pt x="22898" y="1780850"/>
                  </a:lnTo>
                  <a:cubicBezTo>
                    <a:pt x="16825" y="1780850"/>
                    <a:pt x="11001" y="1778437"/>
                    <a:pt x="6707" y="1774143"/>
                  </a:cubicBezTo>
                  <a:cubicBezTo>
                    <a:pt x="2412" y="1769849"/>
                    <a:pt x="0" y="1764025"/>
                    <a:pt x="0" y="1757952"/>
                  </a:cubicBezTo>
                  <a:lnTo>
                    <a:pt x="0" y="22898"/>
                  </a:lnTo>
                  <a:cubicBezTo>
                    <a:pt x="0" y="16825"/>
                    <a:pt x="2412" y="11001"/>
                    <a:pt x="6707" y="6707"/>
                  </a:cubicBezTo>
                  <a:cubicBezTo>
                    <a:pt x="11001" y="2412"/>
                    <a:pt x="16825" y="0"/>
                    <a:pt x="22898" y="0"/>
                  </a:cubicBezTo>
                  <a:close/>
                </a:path>
              </a:pathLst>
            </a:custGeom>
            <a:solidFill>
              <a:srgbClr val="000000">
                <a:alpha val="52941"/>
              </a:srgbClr>
            </a:solidFill>
          </p:spPr>
        </p:sp>
        <p:sp>
          <p:nvSpPr>
            <p:cNvPr name="TextBox 11" id="11"/>
            <p:cNvSpPr txBox="true"/>
            <p:nvPr/>
          </p:nvSpPr>
          <p:spPr>
            <a:xfrm>
              <a:off x="0" y="-38100"/>
              <a:ext cx="5324660" cy="1818950"/>
            </a:xfrm>
            <a:prstGeom prst="rect">
              <a:avLst/>
            </a:prstGeom>
          </p:spPr>
          <p:txBody>
            <a:bodyPr anchor="ctr" rtlCol="false" tIns="43328" lIns="43328" bIns="43328" rIns="43328"/>
            <a:lstStyle/>
            <a:p>
              <a:pPr algn="ctr">
                <a:lnSpc>
                  <a:spcPts val="2659"/>
                </a:lnSpc>
                <a:spcBef>
                  <a:spcPct val="0"/>
                </a:spcBef>
              </a:pPr>
            </a:p>
          </p:txBody>
        </p:sp>
      </p:grpSp>
      <p:grpSp>
        <p:nvGrpSpPr>
          <p:cNvPr name="Group 12" id="12"/>
          <p:cNvGrpSpPr/>
          <p:nvPr/>
        </p:nvGrpSpPr>
        <p:grpSpPr>
          <a:xfrm rot="0">
            <a:off x="6781539" y="3101152"/>
            <a:ext cx="17243446" cy="5767126"/>
            <a:chOff x="0" y="0"/>
            <a:chExt cx="5324660" cy="1780850"/>
          </a:xfrm>
        </p:grpSpPr>
        <p:sp>
          <p:nvSpPr>
            <p:cNvPr name="Freeform 13" id="13"/>
            <p:cNvSpPr/>
            <p:nvPr/>
          </p:nvSpPr>
          <p:spPr>
            <a:xfrm flipH="false" flipV="false" rot="0">
              <a:off x="0" y="0"/>
              <a:ext cx="5324660" cy="1780850"/>
            </a:xfrm>
            <a:custGeom>
              <a:avLst/>
              <a:gdLst/>
              <a:ahLst/>
              <a:cxnLst/>
              <a:rect r="r" b="b" t="t" l="l"/>
              <a:pathLst>
                <a:path h="1780850" w="5324660">
                  <a:moveTo>
                    <a:pt x="22898" y="0"/>
                  </a:moveTo>
                  <a:lnTo>
                    <a:pt x="5301762" y="0"/>
                  </a:lnTo>
                  <a:cubicBezTo>
                    <a:pt x="5314409" y="0"/>
                    <a:pt x="5324660" y="10252"/>
                    <a:pt x="5324660" y="22898"/>
                  </a:cubicBezTo>
                  <a:lnTo>
                    <a:pt x="5324660" y="1757952"/>
                  </a:lnTo>
                  <a:cubicBezTo>
                    <a:pt x="5324660" y="1764025"/>
                    <a:pt x="5322248" y="1769849"/>
                    <a:pt x="5317954" y="1774143"/>
                  </a:cubicBezTo>
                  <a:cubicBezTo>
                    <a:pt x="5313659" y="1778437"/>
                    <a:pt x="5307835" y="1780850"/>
                    <a:pt x="5301762" y="1780850"/>
                  </a:cubicBezTo>
                  <a:lnTo>
                    <a:pt x="22898" y="1780850"/>
                  </a:lnTo>
                  <a:cubicBezTo>
                    <a:pt x="16825" y="1780850"/>
                    <a:pt x="11001" y="1778437"/>
                    <a:pt x="6707" y="1774143"/>
                  </a:cubicBezTo>
                  <a:cubicBezTo>
                    <a:pt x="2412" y="1769849"/>
                    <a:pt x="0" y="1764025"/>
                    <a:pt x="0" y="1757952"/>
                  </a:cubicBezTo>
                  <a:lnTo>
                    <a:pt x="0" y="22898"/>
                  </a:lnTo>
                  <a:cubicBezTo>
                    <a:pt x="0" y="16825"/>
                    <a:pt x="2412" y="11001"/>
                    <a:pt x="6707" y="6707"/>
                  </a:cubicBezTo>
                  <a:cubicBezTo>
                    <a:pt x="11001" y="2412"/>
                    <a:pt x="16825" y="0"/>
                    <a:pt x="22898" y="0"/>
                  </a:cubicBezTo>
                  <a:close/>
                </a:path>
              </a:pathLst>
            </a:custGeom>
            <a:solidFill>
              <a:srgbClr val="FFEABB"/>
            </a:solidFill>
          </p:spPr>
        </p:sp>
        <p:sp>
          <p:nvSpPr>
            <p:cNvPr name="TextBox 14" id="14"/>
            <p:cNvSpPr txBox="true"/>
            <p:nvPr/>
          </p:nvSpPr>
          <p:spPr>
            <a:xfrm>
              <a:off x="0" y="-38100"/>
              <a:ext cx="5324660" cy="1818950"/>
            </a:xfrm>
            <a:prstGeom prst="rect">
              <a:avLst/>
            </a:prstGeom>
          </p:spPr>
          <p:txBody>
            <a:bodyPr anchor="ctr" rtlCol="false" tIns="43328" lIns="43328" bIns="43328" rIns="43328"/>
            <a:lstStyle/>
            <a:p>
              <a:pPr algn="ctr">
                <a:lnSpc>
                  <a:spcPts val="2659"/>
                </a:lnSpc>
                <a:spcBef>
                  <a:spcPct val="0"/>
                </a:spcBef>
              </a:pPr>
            </a:p>
          </p:txBody>
        </p:sp>
      </p:grpSp>
      <p:grpSp>
        <p:nvGrpSpPr>
          <p:cNvPr name="Group 15" id="15"/>
          <p:cNvGrpSpPr/>
          <p:nvPr/>
        </p:nvGrpSpPr>
        <p:grpSpPr>
          <a:xfrm rot="0">
            <a:off x="5998453" y="2168162"/>
            <a:ext cx="2253849" cy="1631057"/>
            <a:chOff x="0" y="0"/>
            <a:chExt cx="3005132" cy="2174743"/>
          </a:xfrm>
        </p:grpSpPr>
        <p:sp>
          <p:nvSpPr>
            <p:cNvPr name="Freeform 16" id="16"/>
            <p:cNvSpPr/>
            <p:nvPr/>
          </p:nvSpPr>
          <p:spPr>
            <a:xfrm flipH="true" flipV="true" rot="-5573690">
              <a:off x="644504" y="-217110"/>
              <a:ext cx="1716124" cy="2922192"/>
            </a:xfrm>
            <a:custGeom>
              <a:avLst/>
              <a:gdLst/>
              <a:ahLst/>
              <a:cxnLst/>
              <a:rect r="r" b="b" t="t" l="l"/>
              <a:pathLst>
                <a:path h="2922192" w="1716124">
                  <a:moveTo>
                    <a:pt x="1716124" y="2922192"/>
                  </a:moveTo>
                  <a:lnTo>
                    <a:pt x="0" y="2922192"/>
                  </a:lnTo>
                  <a:lnTo>
                    <a:pt x="0" y="0"/>
                  </a:lnTo>
                  <a:lnTo>
                    <a:pt x="1716124" y="0"/>
                  </a:lnTo>
                  <a:lnTo>
                    <a:pt x="1716124" y="2922192"/>
                  </a:lnTo>
                  <a:close/>
                </a:path>
              </a:pathLst>
            </a:custGeom>
            <a:blipFill>
              <a:blip r:embed="rId3">
                <a:alphaModFix amt="53000"/>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true" flipV="true" rot="-5573690">
              <a:off x="644504" y="-530339"/>
              <a:ext cx="1716124" cy="2922192"/>
            </a:xfrm>
            <a:custGeom>
              <a:avLst/>
              <a:gdLst/>
              <a:ahLst/>
              <a:cxnLst/>
              <a:rect r="r" b="b" t="t" l="l"/>
              <a:pathLst>
                <a:path h="2922192" w="1716124">
                  <a:moveTo>
                    <a:pt x="1716124" y="2922191"/>
                  </a:moveTo>
                  <a:lnTo>
                    <a:pt x="0" y="2922191"/>
                  </a:lnTo>
                  <a:lnTo>
                    <a:pt x="0" y="0"/>
                  </a:lnTo>
                  <a:lnTo>
                    <a:pt x="1716124" y="0"/>
                  </a:lnTo>
                  <a:lnTo>
                    <a:pt x="1716124" y="2922191"/>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Freeform 18" id="18"/>
          <p:cNvSpPr/>
          <p:nvPr/>
        </p:nvSpPr>
        <p:spPr>
          <a:xfrm flipH="false" flipV="false" rot="0">
            <a:off x="12004779" y="8535290"/>
            <a:ext cx="3431975" cy="948473"/>
          </a:xfrm>
          <a:custGeom>
            <a:avLst/>
            <a:gdLst/>
            <a:ahLst/>
            <a:cxnLst/>
            <a:rect r="r" b="b" t="t" l="l"/>
            <a:pathLst>
              <a:path h="948473" w="3431975">
                <a:moveTo>
                  <a:pt x="0" y="0"/>
                </a:moveTo>
                <a:lnTo>
                  <a:pt x="3431976" y="0"/>
                </a:lnTo>
                <a:lnTo>
                  <a:pt x="3431976" y="948473"/>
                </a:lnTo>
                <a:lnTo>
                  <a:pt x="0" y="948473"/>
                </a:lnTo>
                <a:lnTo>
                  <a:pt x="0" y="0"/>
                </a:lnTo>
                <a:close/>
              </a:path>
            </a:pathLst>
          </a:custGeom>
          <a:blipFill>
            <a:blip r:embed="rId7">
              <a:alphaModFix amt="53000"/>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11898290" y="8394041"/>
            <a:ext cx="3431975" cy="948473"/>
          </a:xfrm>
          <a:custGeom>
            <a:avLst/>
            <a:gdLst/>
            <a:ahLst/>
            <a:cxnLst/>
            <a:rect r="r" b="b" t="t" l="l"/>
            <a:pathLst>
              <a:path h="948473" w="3431975">
                <a:moveTo>
                  <a:pt x="0" y="0"/>
                </a:moveTo>
                <a:lnTo>
                  <a:pt x="3431975" y="0"/>
                </a:lnTo>
                <a:lnTo>
                  <a:pt x="3431975" y="948473"/>
                </a:lnTo>
                <a:lnTo>
                  <a:pt x="0" y="94847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0" id="20"/>
          <p:cNvSpPr/>
          <p:nvPr/>
        </p:nvSpPr>
        <p:spPr>
          <a:xfrm flipH="false" flipV="false" rot="681983">
            <a:off x="-1824053" y="5958128"/>
            <a:ext cx="8174260" cy="5190655"/>
          </a:xfrm>
          <a:custGeom>
            <a:avLst/>
            <a:gdLst/>
            <a:ahLst/>
            <a:cxnLst/>
            <a:rect r="r" b="b" t="t" l="l"/>
            <a:pathLst>
              <a:path h="5190655" w="8174260">
                <a:moveTo>
                  <a:pt x="0" y="0"/>
                </a:moveTo>
                <a:lnTo>
                  <a:pt x="8174260" y="0"/>
                </a:lnTo>
                <a:lnTo>
                  <a:pt x="8174260" y="5190655"/>
                </a:lnTo>
                <a:lnTo>
                  <a:pt x="0" y="5190655"/>
                </a:lnTo>
                <a:lnTo>
                  <a:pt x="0" y="0"/>
                </a:lnTo>
                <a:close/>
              </a:path>
            </a:pathLst>
          </a:custGeom>
          <a:blipFill>
            <a:blip r:embed="rId11"/>
            <a:stretch>
              <a:fillRect l="0" t="0" r="0" b="0"/>
            </a:stretch>
          </a:blipFill>
        </p:spPr>
      </p:sp>
      <p:sp>
        <p:nvSpPr>
          <p:cNvPr name="Freeform 21" id="21"/>
          <p:cNvSpPr/>
          <p:nvPr/>
        </p:nvSpPr>
        <p:spPr>
          <a:xfrm flipH="false" flipV="false" rot="-1667920">
            <a:off x="-1625901" y="-2906904"/>
            <a:ext cx="7065723" cy="6794890"/>
          </a:xfrm>
          <a:custGeom>
            <a:avLst/>
            <a:gdLst/>
            <a:ahLst/>
            <a:cxnLst/>
            <a:rect r="r" b="b" t="t" l="l"/>
            <a:pathLst>
              <a:path h="6794890" w="7065723">
                <a:moveTo>
                  <a:pt x="0" y="0"/>
                </a:moveTo>
                <a:lnTo>
                  <a:pt x="7065723" y="0"/>
                </a:lnTo>
                <a:lnTo>
                  <a:pt x="7065723" y="6794890"/>
                </a:lnTo>
                <a:lnTo>
                  <a:pt x="0" y="6794890"/>
                </a:lnTo>
                <a:lnTo>
                  <a:pt x="0" y="0"/>
                </a:lnTo>
                <a:close/>
              </a:path>
            </a:pathLst>
          </a:custGeom>
          <a:blipFill>
            <a:blip r:embed="rId12"/>
            <a:stretch>
              <a:fillRect l="0" t="0" r="0" b="0"/>
            </a:stretch>
          </a:blipFill>
        </p:spPr>
      </p:sp>
      <p:sp>
        <p:nvSpPr>
          <p:cNvPr name="Freeform 22" id="22"/>
          <p:cNvSpPr/>
          <p:nvPr/>
        </p:nvSpPr>
        <p:spPr>
          <a:xfrm flipH="false" flipV="false" rot="0">
            <a:off x="0" y="1732064"/>
            <a:ext cx="7052472" cy="6339229"/>
          </a:xfrm>
          <a:custGeom>
            <a:avLst/>
            <a:gdLst/>
            <a:ahLst/>
            <a:cxnLst/>
            <a:rect r="r" b="b" t="t" l="l"/>
            <a:pathLst>
              <a:path h="6339229" w="7052472">
                <a:moveTo>
                  <a:pt x="0" y="0"/>
                </a:moveTo>
                <a:lnTo>
                  <a:pt x="7052472" y="0"/>
                </a:lnTo>
                <a:lnTo>
                  <a:pt x="7052472" y="6339229"/>
                </a:lnTo>
                <a:lnTo>
                  <a:pt x="0" y="6339229"/>
                </a:lnTo>
                <a:lnTo>
                  <a:pt x="0" y="0"/>
                </a:lnTo>
                <a:close/>
              </a:path>
            </a:pathLst>
          </a:custGeom>
          <a:blipFill>
            <a:blip r:embed="rId13"/>
            <a:stretch>
              <a:fillRect l="-82345" t="-32298" r="-4090" b="-174346"/>
            </a:stretch>
          </a:blipFill>
        </p:spPr>
      </p:sp>
      <p:sp>
        <p:nvSpPr>
          <p:cNvPr name="TextBox 23" id="23"/>
          <p:cNvSpPr txBox="true"/>
          <p:nvPr/>
        </p:nvSpPr>
        <p:spPr>
          <a:xfrm rot="0">
            <a:off x="7475750" y="3304239"/>
            <a:ext cx="10411435" cy="5089802"/>
          </a:xfrm>
          <a:prstGeom prst="rect">
            <a:avLst/>
          </a:prstGeom>
        </p:spPr>
        <p:txBody>
          <a:bodyPr anchor="t" rtlCol="false" tIns="0" lIns="0" bIns="0" rIns="0">
            <a:spAutoFit/>
          </a:bodyPr>
          <a:lstStyle/>
          <a:p>
            <a:pPr algn="just">
              <a:lnSpc>
                <a:spcPts val="5059"/>
              </a:lnSpc>
            </a:pPr>
            <a:r>
              <a:rPr lang="en-US" sz="3614">
                <a:solidFill>
                  <a:srgbClr val="3A3C11"/>
                </a:solidFill>
                <a:latin typeface="Della Respira"/>
                <a:ea typeface="Della Respira"/>
                <a:cs typeface="Della Respira"/>
                <a:sym typeface="Della Respira"/>
              </a:rPr>
              <a:t>The core functionality then pivots around whether the user is ready to enter a new requirement. If they choose to proceed, they input the requirement's title, its due date, and a detailed description, and are then asked if they wish to add more tasks. If they decline adding more (or if they initially chose not to enter any requirements), the program displays the consolidated list of all entered due dates.   </a:t>
            </a:r>
          </a:p>
        </p:txBody>
      </p:sp>
      <p:sp>
        <p:nvSpPr>
          <p:cNvPr name="TextBox 24" id="24"/>
          <p:cNvSpPr txBox="true"/>
          <p:nvPr/>
        </p:nvSpPr>
        <p:spPr>
          <a:xfrm rot="0">
            <a:off x="8074920" y="988424"/>
            <a:ext cx="10065568" cy="1334881"/>
          </a:xfrm>
          <a:prstGeom prst="rect">
            <a:avLst/>
          </a:prstGeom>
        </p:spPr>
        <p:txBody>
          <a:bodyPr anchor="t" rtlCol="false" tIns="0" lIns="0" bIns="0" rIns="0">
            <a:spAutoFit/>
          </a:bodyPr>
          <a:lstStyle/>
          <a:p>
            <a:pPr algn="ctr">
              <a:lnSpc>
                <a:spcPts val="10948"/>
              </a:lnSpc>
            </a:pPr>
            <a:r>
              <a:rPr lang="en-US" sz="7820">
                <a:solidFill>
                  <a:srgbClr val="2C4F74"/>
                </a:solidFill>
                <a:latin typeface="Lucidity Condensed"/>
                <a:ea typeface="Lucidity Condensed"/>
                <a:cs typeface="Lucidity Condensed"/>
                <a:sym typeface="Lucidity Condensed"/>
              </a:rPr>
              <a:t>Process flow diagram</a:t>
            </a:r>
          </a:p>
        </p:txBody>
      </p:sp>
    </p:spTree>
  </p:cSld>
  <p:clrMapOvr>
    <a:masterClrMapping/>
  </p:clrMapOvr>
  <p:transition spd="slow">
    <p:push dir="u"/>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0933" y="-120794"/>
            <a:ext cx="18930927" cy="10648647"/>
          </a:xfrm>
          <a:custGeom>
            <a:avLst/>
            <a:gdLst/>
            <a:ahLst/>
            <a:cxnLst/>
            <a:rect r="r" b="b" t="t" l="l"/>
            <a:pathLst>
              <a:path h="10648647" w="18930927">
                <a:moveTo>
                  <a:pt x="0" y="0"/>
                </a:moveTo>
                <a:lnTo>
                  <a:pt x="18930927" y="0"/>
                </a:lnTo>
                <a:lnTo>
                  <a:pt x="18930927" y="10648647"/>
                </a:lnTo>
                <a:lnTo>
                  <a:pt x="0" y="10648647"/>
                </a:lnTo>
                <a:lnTo>
                  <a:pt x="0" y="0"/>
                </a:lnTo>
                <a:close/>
              </a:path>
            </a:pathLst>
          </a:custGeom>
          <a:blipFill>
            <a:blip r:embed="rId2"/>
            <a:stretch>
              <a:fillRect l="0" t="-12888" r="0" b="-12888"/>
            </a:stretch>
          </a:blipFill>
        </p:spPr>
      </p:sp>
      <p:grpSp>
        <p:nvGrpSpPr>
          <p:cNvPr name="Group 3" id="3"/>
          <p:cNvGrpSpPr/>
          <p:nvPr/>
        </p:nvGrpSpPr>
        <p:grpSpPr>
          <a:xfrm rot="0">
            <a:off x="6616554" y="1107844"/>
            <a:ext cx="17243446" cy="1652326"/>
            <a:chOff x="0" y="0"/>
            <a:chExt cx="5324660" cy="510227"/>
          </a:xfrm>
        </p:grpSpPr>
        <p:sp>
          <p:nvSpPr>
            <p:cNvPr name="Freeform 4" id="4"/>
            <p:cNvSpPr/>
            <p:nvPr/>
          </p:nvSpPr>
          <p:spPr>
            <a:xfrm flipH="false" flipV="false" rot="0">
              <a:off x="0" y="0"/>
              <a:ext cx="5324660" cy="510227"/>
            </a:xfrm>
            <a:custGeom>
              <a:avLst/>
              <a:gdLst/>
              <a:ahLst/>
              <a:cxnLst/>
              <a:rect r="r" b="b" t="t" l="l"/>
              <a:pathLst>
                <a:path h="510227" w="5324660">
                  <a:moveTo>
                    <a:pt x="22898" y="0"/>
                  </a:moveTo>
                  <a:lnTo>
                    <a:pt x="5301762" y="0"/>
                  </a:lnTo>
                  <a:cubicBezTo>
                    <a:pt x="5314409" y="0"/>
                    <a:pt x="5324660" y="10252"/>
                    <a:pt x="5324660" y="22898"/>
                  </a:cubicBezTo>
                  <a:lnTo>
                    <a:pt x="5324660" y="487329"/>
                  </a:lnTo>
                  <a:cubicBezTo>
                    <a:pt x="5324660" y="493402"/>
                    <a:pt x="5322248" y="499226"/>
                    <a:pt x="5317954" y="503520"/>
                  </a:cubicBezTo>
                  <a:cubicBezTo>
                    <a:pt x="5313659" y="507815"/>
                    <a:pt x="5307835" y="510227"/>
                    <a:pt x="5301762" y="510227"/>
                  </a:cubicBezTo>
                  <a:lnTo>
                    <a:pt x="22898" y="510227"/>
                  </a:lnTo>
                  <a:cubicBezTo>
                    <a:pt x="16825" y="510227"/>
                    <a:pt x="11001" y="507815"/>
                    <a:pt x="6707" y="503520"/>
                  </a:cubicBezTo>
                  <a:cubicBezTo>
                    <a:pt x="2412" y="499226"/>
                    <a:pt x="0" y="493402"/>
                    <a:pt x="0" y="487329"/>
                  </a:cubicBezTo>
                  <a:lnTo>
                    <a:pt x="0" y="22898"/>
                  </a:lnTo>
                  <a:cubicBezTo>
                    <a:pt x="0" y="16825"/>
                    <a:pt x="2412" y="11001"/>
                    <a:pt x="6707" y="6707"/>
                  </a:cubicBezTo>
                  <a:cubicBezTo>
                    <a:pt x="11001" y="2412"/>
                    <a:pt x="16825" y="0"/>
                    <a:pt x="22898" y="0"/>
                  </a:cubicBezTo>
                  <a:close/>
                </a:path>
              </a:pathLst>
            </a:custGeom>
            <a:solidFill>
              <a:srgbClr val="000000">
                <a:alpha val="52941"/>
              </a:srgbClr>
            </a:solidFill>
          </p:spPr>
        </p:sp>
        <p:sp>
          <p:nvSpPr>
            <p:cNvPr name="TextBox 5" id="5"/>
            <p:cNvSpPr txBox="true"/>
            <p:nvPr/>
          </p:nvSpPr>
          <p:spPr>
            <a:xfrm>
              <a:off x="0" y="-38100"/>
              <a:ext cx="5324660" cy="548327"/>
            </a:xfrm>
            <a:prstGeom prst="rect">
              <a:avLst/>
            </a:prstGeom>
          </p:spPr>
          <p:txBody>
            <a:bodyPr anchor="ctr" rtlCol="false" tIns="43328" lIns="43328" bIns="43328" rIns="43328"/>
            <a:lstStyle/>
            <a:p>
              <a:pPr algn="ctr">
                <a:lnSpc>
                  <a:spcPts val="2659"/>
                </a:lnSpc>
                <a:spcBef>
                  <a:spcPct val="0"/>
                </a:spcBef>
              </a:pPr>
            </a:p>
          </p:txBody>
        </p:sp>
      </p:grpSp>
      <p:grpSp>
        <p:nvGrpSpPr>
          <p:cNvPr name="Group 6" id="6"/>
          <p:cNvGrpSpPr/>
          <p:nvPr/>
        </p:nvGrpSpPr>
        <p:grpSpPr>
          <a:xfrm rot="0">
            <a:off x="6781539" y="905901"/>
            <a:ext cx="17243446" cy="1652326"/>
            <a:chOff x="0" y="0"/>
            <a:chExt cx="5324660" cy="510227"/>
          </a:xfrm>
        </p:grpSpPr>
        <p:sp>
          <p:nvSpPr>
            <p:cNvPr name="Freeform 7" id="7"/>
            <p:cNvSpPr/>
            <p:nvPr/>
          </p:nvSpPr>
          <p:spPr>
            <a:xfrm flipH="false" flipV="false" rot="0">
              <a:off x="0" y="0"/>
              <a:ext cx="5324660" cy="510227"/>
            </a:xfrm>
            <a:custGeom>
              <a:avLst/>
              <a:gdLst/>
              <a:ahLst/>
              <a:cxnLst/>
              <a:rect r="r" b="b" t="t" l="l"/>
              <a:pathLst>
                <a:path h="510227" w="5324660">
                  <a:moveTo>
                    <a:pt x="22898" y="0"/>
                  </a:moveTo>
                  <a:lnTo>
                    <a:pt x="5301762" y="0"/>
                  </a:lnTo>
                  <a:cubicBezTo>
                    <a:pt x="5314409" y="0"/>
                    <a:pt x="5324660" y="10252"/>
                    <a:pt x="5324660" y="22898"/>
                  </a:cubicBezTo>
                  <a:lnTo>
                    <a:pt x="5324660" y="487329"/>
                  </a:lnTo>
                  <a:cubicBezTo>
                    <a:pt x="5324660" y="493402"/>
                    <a:pt x="5322248" y="499226"/>
                    <a:pt x="5317954" y="503520"/>
                  </a:cubicBezTo>
                  <a:cubicBezTo>
                    <a:pt x="5313659" y="507815"/>
                    <a:pt x="5307835" y="510227"/>
                    <a:pt x="5301762" y="510227"/>
                  </a:cubicBezTo>
                  <a:lnTo>
                    <a:pt x="22898" y="510227"/>
                  </a:lnTo>
                  <a:cubicBezTo>
                    <a:pt x="16825" y="510227"/>
                    <a:pt x="11001" y="507815"/>
                    <a:pt x="6707" y="503520"/>
                  </a:cubicBezTo>
                  <a:cubicBezTo>
                    <a:pt x="2412" y="499226"/>
                    <a:pt x="0" y="493402"/>
                    <a:pt x="0" y="487329"/>
                  </a:cubicBezTo>
                  <a:lnTo>
                    <a:pt x="0" y="22898"/>
                  </a:lnTo>
                  <a:cubicBezTo>
                    <a:pt x="0" y="16825"/>
                    <a:pt x="2412" y="11001"/>
                    <a:pt x="6707" y="6707"/>
                  </a:cubicBezTo>
                  <a:cubicBezTo>
                    <a:pt x="11001" y="2412"/>
                    <a:pt x="16825" y="0"/>
                    <a:pt x="22898" y="0"/>
                  </a:cubicBezTo>
                  <a:close/>
                </a:path>
              </a:pathLst>
            </a:custGeom>
            <a:solidFill>
              <a:srgbClr val="FFEABB"/>
            </a:solidFill>
          </p:spPr>
        </p:sp>
        <p:sp>
          <p:nvSpPr>
            <p:cNvPr name="TextBox 8" id="8"/>
            <p:cNvSpPr txBox="true"/>
            <p:nvPr/>
          </p:nvSpPr>
          <p:spPr>
            <a:xfrm>
              <a:off x="0" y="-38100"/>
              <a:ext cx="5324660" cy="548327"/>
            </a:xfrm>
            <a:prstGeom prst="rect">
              <a:avLst/>
            </a:prstGeom>
          </p:spPr>
          <p:txBody>
            <a:bodyPr anchor="ctr" rtlCol="false" tIns="43328" lIns="43328" bIns="43328" rIns="43328"/>
            <a:lstStyle/>
            <a:p>
              <a:pPr algn="ctr">
                <a:lnSpc>
                  <a:spcPts val="2659"/>
                </a:lnSpc>
                <a:spcBef>
                  <a:spcPct val="0"/>
                </a:spcBef>
              </a:pPr>
            </a:p>
          </p:txBody>
        </p:sp>
      </p:grpSp>
      <p:grpSp>
        <p:nvGrpSpPr>
          <p:cNvPr name="Group 9" id="9"/>
          <p:cNvGrpSpPr/>
          <p:nvPr/>
        </p:nvGrpSpPr>
        <p:grpSpPr>
          <a:xfrm rot="0">
            <a:off x="6616554" y="3338505"/>
            <a:ext cx="17243446" cy="5767126"/>
            <a:chOff x="0" y="0"/>
            <a:chExt cx="5324660" cy="1780850"/>
          </a:xfrm>
        </p:grpSpPr>
        <p:sp>
          <p:nvSpPr>
            <p:cNvPr name="Freeform 10" id="10"/>
            <p:cNvSpPr/>
            <p:nvPr/>
          </p:nvSpPr>
          <p:spPr>
            <a:xfrm flipH="false" flipV="false" rot="0">
              <a:off x="0" y="0"/>
              <a:ext cx="5324660" cy="1780850"/>
            </a:xfrm>
            <a:custGeom>
              <a:avLst/>
              <a:gdLst/>
              <a:ahLst/>
              <a:cxnLst/>
              <a:rect r="r" b="b" t="t" l="l"/>
              <a:pathLst>
                <a:path h="1780850" w="5324660">
                  <a:moveTo>
                    <a:pt x="22898" y="0"/>
                  </a:moveTo>
                  <a:lnTo>
                    <a:pt x="5301762" y="0"/>
                  </a:lnTo>
                  <a:cubicBezTo>
                    <a:pt x="5314409" y="0"/>
                    <a:pt x="5324660" y="10252"/>
                    <a:pt x="5324660" y="22898"/>
                  </a:cubicBezTo>
                  <a:lnTo>
                    <a:pt x="5324660" y="1757952"/>
                  </a:lnTo>
                  <a:cubicBezTo>
                    <a:pt x="5324660" y="1764025"/>
                    <a:pt x="5322248" y="1769849"/>
                    <a:pt x="5317954" y="1774143"/>
                  </a:cubicBezTo>
                  <a:cubicBezTo>
                    <a:pt x="5313659" y="1778437"/>
                    <a:pt x="5307835" y="1780850"/>
                    <a:pt x="5301762" y="1780850"/>
                  </a:cubicBezTo>
                  <a:lnTo>
                    <a:pt x="22898" y="1780850"/>
                  </a:lnTo>
                  <a:cubicBezTo>
                    <a:pt x="16825" y="1780850"/>
                    <a:pt x="11001" y="1778437"/>
                    <a:pt x="6707" y="1774143"/>
                  </a:cubicBezTo>
                  <a:cubicBezTo>
                    <a:pt x="2412" y="1769849"/>
                    <a:pt x="0" y="1764025"/>
                    <a:pt x="0" y="1757952"/>
                  </a:cubicBezTo>
                  <a:lnTo>
                    <a:pt x="0" y="22898"/>
                  </a:lnTo>
                  <a:cubicBezTo>
                    <a:pt x="0" y="16825"/>
                    <a:pt x="2412" y="11001"/>
                    <a:pt x="6707" y="6707"/>
                  </a:cubicBezTo>
                  <a:cubicBezTo>
                    <a:pt x="11001" y="2412"/>
                    <a:pt x="16825" y="0"/>
                    <a:pt x="22898" y="0"/>
                  </a:cubicBezTo>
                  <a:close/>
                </a:path>
              </a:pathLst>
            </a:custGeom>
            <a:solidFill>
              <a:srgbClr val="000000">
                <a:alpha val="52941"/>
              </a:srgbClr>
            </a:solidFill>
          </p:spPr>
        </p:sp>
        <p:sp>
          <p:nvSpPr>
            <p:cNvPr name="TextBox 11" id="11"/>
            <p:cNvSpPr txBox="true"/>
            <p:nvPr/>
          </p:nvSpPr>
          <p:spPr>
            <a:xfrm>
              <a:off x="0" y="-38100"/>
              <a:ext cx="5324660" cy="1818950"/>
            </a:xfrm>
            <a:prstGeom prst="rect">
              <a:avLst/>
            </a:prstGeom>
          </p:spPr>
          <p:txBody>
            <a:bodyPr anchor="ctr" rtlCol="false" tIns="43328" lIns="43328" bIns="43328" rIns="43328"/>
            <a:lstStyle/>
            <a:p>
              <a:pPr algn="ctr">
                <a:lnSpc>
                  <a:spcPts val="2659"/>
                </a:lnSpc>
                <a:spcBef>
                  <a:spcPct val="0"/>
                </a:spcBef>
              </a:pPr>
            </a:p>
          </p:txBody>
        </p:sp>
      </p:grpSp>
      <p:grpSp>
        <p:nvGrpSpPr>
          <p:cNvPr name="Group 12" id="12"/>
          <p:cNvGrpSpPr/>
          <p:nvPr/>
        </p:nvGrpSpPr>
        <p:grpSpPr>
          <a:xfrm rot="0">
            <a:off x="6781539" y="3101152"/>
            <a:ext cx="17243446" cy="5767126"/>
            <a:chOff x="0" y="0"/>
            <a:chExt cx="5324660" cy="1780850"/>
          </a:xfrm>
        </p:grpSpPr>
        <p:sp>
          <p:nvSpPr>
            <p:cNvPr name="Freeform 13" id="13"/>
            <p:cNvSpPr/>
            <p:nvPr/>
          </p:nvSpPr>
          <p:spPr>
            <a:xfrm flipH="false" flipV="false" rot="0">
              <a:off x="0" y="0"/>
              <a:ext cx="5324660" cy="1780850"/>
            </a:xfrm>
            <a:custGeom>
              <a:avLst/>
              <a:gdLst/>
              <a:ahLst/>
              <a:cxnLst/>
              <a:rect r="r" b="b" t="t" l="l"/>
              <a:pathLst>
                <a:path h="1780850" w="5324660">
                  <a:moveTo>
                    <a:pt x="22898" y="0"/>
                  </a:moveTo>
                  <a:lnTo>
                    <a:pt x="5301762" y="0"/>
                  </a:lnTo>
                  <a:cubicBezTo>
                    <a:pt x="5314409" y="0"/>
                    <a:pt x="5324660" y="10252"/>
                    <a:pt x="5324660" y="22898"/>
                  </a:cubicBezTo>
                  <a:lnTo>
                    <a:pt x="5324660" y="1757952"/>
                  </a:lnTo>
                  <a:cubicBezTo>
                    <a:pt x="5324660" y="1764025"/>
                    <a:pt x="5322248" y="1769849"/>
                    <a:pt x="5317954" y="1774143"/>
                  </a:cubicBezTo>
                  <a:cubicBezTo>
                    <a:pt x="5313659" y="1778437"/>
                    <a:pt x="5307835" y="1780850"/>
                    <a:pt x="5301762" y="1780850"/>
                  </a:cubicBezTo>
                  <a:lnTo>
                    <a:pt x="22898" y="1780850"/>
                  </a:lnTo>
                  <a:cubicBezTo>
                    <a:pt x="16825" y="1780850"/>
                    <a:pt x="11001" y="1778437"/>
                    <a:pt x="6707" y="1774143"/>
                  </a:cubicBezTo>
                  <a:cubicBezTo>
                    <a:pt x="2412" y="1769849"/>
                    <a:pt x="0" y="1764025"/>
                    <a:pt x="0" y="1757952"/>
                  </a:cubicBezTo>
                  <a:lnTo>
                    <a:pt x="0" y="22898"/>
                  </a:lnTo>
                  <a:cubicBezTo>
                    <a:pt x="0" y="16825"/>
                    <a:pt x="2412" y="11001"/>
                    <a:pt x="6707" y="6707"/>
                  </a:cubicBezTo>
                  <a:cubicBezTo>
                    <a:pt x="11001" y="2412"/>
                    <a:pt x="16825" y="0"/>
                    <a:pt x="22898" y="0"/>
                  </a:cubicBezTo>
                  <a:close/>
                </a:path>
              </a:pathLst>
            </a:custGeom>
            <a:solidFill>
              <a:srgbClr val="FFEABB"/>
            </a:solidFill>
          </p:spPr>
        </p:sp>
        <p:sp>
          <p:nvSpPr>
            <p:cNvPr name="TextBox 14" id="14"/>
            <p:cNvSpPr txBox="true"/>
            <p:nvPr/>
          </p:nvSpPr>
          <p:spPr>
            <a:xfrm>
              <a:off x="0" y="-38100"/>
              <a:ext cx="5324660" cy="1818950"/>
            </a:xfrm>
            <a:prstGeom prst="rect">
              <a:avLst/>
            </a:prstGeom>
          </p:spPr>
          <p:txBody>
            <a:bodyPr anchor="ctr" rtlCol="false" tIns="43328" lIns="43328" bIns="43328" rIns="43328"/>
            <a:lstStyle/>
            <a:p>
              <a:pPr algn="ctr">
                <a:lnSpc>
                  <a:spcPts val="2659"/>
                </a:lnSpc>
                <a:spcBef>
                  <a:spcPct val="0"/>
                </a:spcBef>
              </a:pPr>
            </a:p>
          </p:txBody>
        </p:sp>
      </p:grpSp>
      <p:grpSp>
        <p:nvGrpSpPr>
          <p:cNvPr name="Group 15" id="15"/>
          <p:cNvGrpSpPr/>
          <p:nvPr/>
        </p:nvGrpSpPr>
        <p:grpSpPr>
          <a:xfrm rot="0">
            <a:off x="5998453" y="2168162"/>
            <a:ext cx="2253849" cy="1631057"/>
            <a:chOff x="0" y="0"/>
            <a:chExt cx="3005132" cy="2174743"/>
          </a:xfrm>
        </p:grpSpPr>
        <p:sp>
          <p:nvSpPr>
            <p:cNvPr name="Freeform 16" id="16"/>
            <p:cNvSpPr/>
            <p:nvPr/>
          </p:nvSpPr>
          <p:spPr>
            <a:xfrm flipH="true" flipV="true" rot="-5573690">
              <a:off x="644504" y="-217110"/>
              <a:ext cx="1716124" cy="2922192"/>
            </a:xfrm>
            <a:custGeom>
              <a:avLst/>
              <a:gdLst/>
              <a:ahLst/>
              <a:cxnLst/>
              <a:rect r="r" b="b" t="t" l="l"/>
              <a:pathLst>
                <a:path h="2922192" w="1716124">
                  <a:moveTo>
                    <a:pt x="1716124" y="2922192"/>
                  </a:moveTo>
                  <a:lnTo>
                    <a:pt x="0" y="2922192"/>
                  </a:lnTo>
                  <a:lnTo>
                    <a:pt x="0" y="0"/>
                  </a:lnTo>
                  <a:lnTo>
                    <a:pt x="1716124" y="0"/>
                  </a:lnTo>
                  <a:lnTo>
                    <a:pt x="1716124" y="2922192"/>
                  </a:lnTo>
                  <a:close/>
                </a:path>
              </a:pathLst>
            </a:custGeom>
            <a:blipFill>
              <a:blip r:embed="rId3">
                <a:alphaModFix amt="53000"/>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true" flipV="true" rot="-5573690">
              <a:off x="644504" y="-530339"/>
              <a:ext cx="1716124" cy="2922192"/>
            </a:xfrm>
            <a:custGeom>
              <a:avLst/>
              <a:gdLst/>
              <a:ahLst/>
              <a:cxnLst/>
              <a:rect r="r" b="b" t="t" l="l"/>
              <a:pathLst>
                <a:path h="2922192" w="1716124">
                  <a:moveTo>
                    <a:pt x="1716124" y="2922191"/>
                  </a:moveTo>
                  <a:lnTo>
                    <a:pt x="0" y="2922191"/>
                  </a:lnTo>
                  <a:lnTo>
                    <a:pt x="0" y="0"/>
                  </a:lnTo>
                  <a:lnTo>
                    <a:pt x="1716124" y="0"/>
                  </a:lnTo>
                  <a:lnTo>
                    <a:pt x="1716124" y="2922191"/>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Freeform 18" id="18"/>
          <p:cNvSpPr/>
          <p:nvPr/>
        </p:nvSpPr>
        <p:spPr>
          <a:xfrm flipH="false" flipV="false" rot="0">
            <a:off x="12004779" y="8535290"/>
            <a:ext cx="3431975" cy="948473"/>
          </a:xfrm>
          <a:custGeom>
            <a:avLst/>
            <a:gdLst/>
            <a:ahLst/>
            <a:cxnLst/>
            <a:rect r="r" b="b" t="t" l="l"/>
            <a:pathLst>
              <a:path h="948473" w="3431975">
                <a:moveTo>
                  <a:pt x="0" y="0"/>
                </a:moveTo>
                <a:lnTo>
                  <a:pt x="3431976" y="0"/>
                </a:lnTo>
                <a:lnTo>
                  <a:pt x="3431976" y="948473"/>
                </a:lnTo>
                <a:lnTo>
                  <a:pt x="0" y="948473"/>
                </a:lnTo>
                <a:lnTo>
                  <a:pt x="0" y="0"/>
                </a:lnTo>
                <a:close/>
              </a:path>
            </a:pathLst>
          </a:custGeom>
          <a:blipFill>
            <a:blip r:embed="rId7">
              <a:alphaModFix amt="53000"/>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11898290" y="8394041"/>
            <a:ext cx="3431975" cy="948473"/>
          </a:xfrm>
          <a:custGeom>
            <a:avLst/>
            <a:gdLst/>
            <a:ahLst/>
            <a:cxnLst/>
            <a:rect r="r" b="b" t="t" l="l"/>
            <a:pathLst>
              <a:path h="948473" w="3431975">
                <a:moveTo>
                  <a:pt x="0" y="0"/>
                </a:moveTo>
                <a:lnTo>
                  <a:pt x="3431975" y="0"/>
                </a:lnTo>
                <a:lnTo>
                  <a:pt x="3431975" y="948473"/>
                </a:lnTo>
                <a:lnTo>
                  <a:pt x="0" y="94847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0" id="20"/>
          <p:cNvSpPr/>
          <p:nvPr/>
        </p:nvSpPr>
        <p:spPr>
          <a:xfrm flipH="false" flipV="false" rot="681983">
            <a:off x="-1824053" y="5958128"/>
            <a:ext cx="8174260" cy="5190655"/>
          </a:xfrm>
          <a:custGeom>
            <a:avLst/>
            <a:gdLst/>
            <a:ahLst/>
            <a:cxnLst/>
            <a:rect r="r" b="b" t="t" l="l"/>
            <a:pathLst>
              <a:path h="5190655" w="8174260">
                <a:moveTo>
                  <a:pt x="0" y="0"/>
                </a:moveTo>
                <a:lnTo>
                  <a:pt x="8174260" y="0"/>
                </a:lnTo>
                <a:lnTo>
                  <a:pt x="8174260" y="5190655"/>
                </a:lnTo>
                <a:lnTo>
                  <a:pt x="0" y="5190655"/>
                </a:lnTo>
                <a:lnTo>
                  <a:pt x="0" y="0"/>
                </a:lnTo>
                <a:close/>
              </a:path>
            </a:pathLst>
          </a:custGeom>
          <a:blipFill>
            <a:blip r:embed="rId11"/>
            <a:stretch>
              <a:fillRect l="0" t="0" r="0" b="0"/>
            </a:stretch>
          </a:blipFill>
        </p:spPr>
      </p:sp>
      <p:sp>
        <p:nvSpPr>
          <p:cNvPr name="Freeform 21" id="21"/>
          <p:cNvSpPr/>
          <p:nvPr/>
        </p:nvSpPr>
        <p:spPr>
          <a:xfrm flipH="false" flipV="false" rot="-1667920">
            <a:off x="-1625901" y="-2906904"/>
            <a:ext cx="7065723" cy="6794890"/>
          </a:xfrm>
          <a:custGeom>
            <a:avLst/>
            <a:gdLst/>
            <a:ahLst/>
            <a:cxnLst/>
            <a:rect r="r" b="b" t="t" l="l"/>
            <a:pathLst>
              <a:path h="6794890" w="7065723">
                <a:moveTo>
                  <a:pt x="0" y="0"/>
                </a:moveTo>
                <a:lnTo>
                  <a:pt x="7065723" y="0"/>
                </a:lnTo>
                <a:lnTo>
                  <a:pt x="7065723" y="6794890"/>
                </a:lnTo>
                <a:lnTo>
                  <a:pt x="0" y="6794890"/>
                </a:lnTo>
                <a:lnTo>
                  <a:pt x="0" y="0"/>
                </a:lnTo>
                <a:close/>
              </a:path>
            </a:pathLst>
          </a:custGeom>
          <a:blipFill>
            <a:blip r:embed="rId12"/>
            <a:stretch>
              <a:fillRect l="0" t="0" r="0" b="0"/>
            </a:stretch>
          </a:blipFill>
        </p:spPr>
      </p:sp>
      <p:sp>
        <p:nvSpPr>
          <p:cNvPr name="Freeform 22" id="22"/>
          <p:cNvSpPr/>
          <p:nvPr/>
        </p:nvSpPr>
        <p:spPr>
          <a:xfrm flipH="false" flipV="false" rot="0">
            <a:off x="0" y="2007837"/>
            <a:ext cx="6781539" cy="6271325"/>
          </a:xfrm>
          <a:custGeom>
            <a:avLst/>
            <a:gdLst/>
            <a:ahLst/>
            <a:cxnLst/>
            <a:rect r="r" b="b" t="t" l="l"/>
            <a:pathLst>
              <a:path h="6271325" w="6781539">
                <a:moveTo>
                  <a:pt x="0" y="0"/>
                </a:moveTo>
                <a:lnTo>
                  <a:pt x="6781539" y="0"/>
                </a:lnTo>
                <a:lnTo>
                  <a:pt x="6781539" y="6271326"/>
                </a:lnTo>
                <a:lnTo>
                  <a:pt x="0" y="6271326"/>
                </a:lnTo>
                <a:lnTo>
                  <a:pt x="0" y="0"/>
                </a:lnTo>
                <a:close/>
              </a:path>
            </a:pathLst>
          </a:custGeom>
          <a:blipFill>
            <a:blip r:embed="rId13"/>
            <a:stretch>
              <a:fillRect l="-51615" t="-133357" r="-57490" b="-89837"/>
            </a:stretch>
          </a:blipFill>
        </p:spPr>
      </p:sp>
      <p:sp>
        <p:nvSpPr>
          <p:cNvPr name="TextBox 23" id="23"/>
          <p:cNvSpPr txBox="true"/>
          <p:nvPr/>
        </p:nvSpPr>
        <p:spPr>
          <a:xfrm rot="0">
            <a:off x="7520770" y="4036041"/>
            <a:ext cx="10028764" cy="4451627"/>
          </a:xfrm>
          <a:prstGeom prst="rect">
            <a:avLst/>
          </a:prstGeom>
        </p:spPr>
        <p:txBody>
          <a:bodyPr anchor="t" rtlCol="false" tIns="0" lIns="0" bIns="0" rIns="0">
            <a:spAutoFit/>
          </a:bodyPr>
          <a:lstStyle/>
          <a:p>
            <a:pPr algn="just">
              <a:lnSpc>
                <a:spcPts val="5059"/>
              </a:lnSpc>
            </a:pPr>
            <a:r>
              <a:rPr lang="en-US" sz="3614">
                <a:solidFill>
                  <a:srgbClr val="3A3C11"/>
                </a:solidFill>
                <a:latin typeface="Della Respira"/>
                <a:ea typeface="Della Respira"/>
                <a:cs typeface="Della Respira"/>
                <a:sym typeface="Della Respira"/>
              </a:rPr>
              <a:t>From this list, the user can select any due date to view its associated detailed description. After reviewing the details, the user is presented with a decision: to mark the requirement as done, or to continue. If marked as done, the system updates the status and returns the user to the list of due dates.</a:t>
            </a:r>
          </a:p>
        </p:txBody>
      </p:sp>
      <p:sp>
        <p:nvSpPr>
          <p:cNvPr name="TextBox 24" id="24"/>
          <p:cNvSpPr txBox="true"/>
          <p:nvPr/>
        </p:nvSpPr>
        <p:spPr>
          <a:xfrm rot="0">
            <a:off x="8074920" y="988424"/>
            <a:ext cx="10065568" cy="1334881"/>
          </a:xfrm>
          <a:prstGeom prst="rect">
            <a:avLst/>
          </a:prstGeom>
        </p:spPr>
        <p:txBody>
          <a:bodyPr anchor="t" rtlCol="false" tIns="0" lIns="0" bIns="0" rIns="0">
            <a:spAutoFit/>
          </a:bodyPr>
          <a:lstStyle/>
          <a:p>
            <a:pPr algn="ctr">
              <a:lnSpc>
                <a:spcPts val="10948"/>
              </a:lnSpc>
            </a:pPr>
            <a:r>
              <a:rPr lang="en-US" sz="7820">
                <a:solidFill>
                  <a:srgbClr val="2C4F74"/>
                </a:solidFill>
                <a:latin typeface="Lucidity Condensed"/>
                <a:ea typeface="Lucidity Condensed"/>
                <a:cs typeface="Lucidity Condensed"/>
                <a:sym typeface="Lucidity Condensed"/>
              </a:rPr>
              <a:t>Process flow diagram</a:t>
            </a:r>
          </a:p>
        </p:txBody>
      </p:sp>
    </p:spTree>
  </p:cSld>
  <p:clrMapOvr>
    <a:masterClrMapping/>
  </p:clrMapOvr>
  <p:transition spd="slow">
    <p:push dir="u"/>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0933" y="-120794"/>
            <a:ext cx="18930927" cy="10648647"/>
          </a:xfrm>
          <a:custGeom>
            <a:avLst/>
            <a:gdLst/>
            <a:ahLst/>
            <a:cxnLst/>
            <a:rect r="r" b="b" t="t" l="l"/>
            <a:pathLst>
              <a:path h="10648647" w="18930927">
                <a:moveTo>
                  <a:pt x="0" y="0"/>
                </a:moveTo>
                <a:lnTo>
                  <a:pt x="18930927" y="0"/>
                </a:lnTo>
                <a:lnTo>
                  <a:pt x="18930927" y="10648647"/>
                </a:lnTo>
                <a:lnTo>
                  <a:pt x="0" y="10648647"/>
                </a:lnTo>
                <a:lnTo>
                  <a:pt x="0" y="0"/>
                </a:lnTo>
                <a:close/>
              </a:path>
            </a:pathLst>
          </a:custGeom>
          <a:blipFill>
            <a:blip r:embed="rId2"/>
            <a:stretch>
              <a:fillRect l="0" t="-12888" r="0" b="-12888"/>
            </a:stretch>
          </a:blipFill>
        </p:spPr>
      </p:sp>
      <p:grpSp>
        <p:nvGrpSpPr>
          <p:cNvPr name="Group 3" id="3"/>
          <p:cNvGrpSpPr/>
          <p:nvPr/>
        </p:nvGrpSpPr>
        <p:grpSpPr>
          <a:xfrm rot="0">
            <a:off x="6616554" y="1107844"/>
            <a:ext cx="17243446" cy="1652326"/>
            <a:chOff x="0" y="0"/>
            <a:chExt cx="5324660" cy="510227"/>
          </a:xfrm>
        </p:grpSpPr>
        <p:sp>
          <p:nvSpPr>
            <p:cNvPr name="Freeform 4" id="4"/>
            <p:cNvSpPr/>
            <p:nvPr/>
          </p:nvSpPr>
          <p:spPr>
            <a:xfrm flipH="false" flipV="false" rot="0">
              <a:off x="0" y="0"/>
              <a:ext cx="5324660" cy="510227"/>
            </a:xfrm>
            <a:custGeom>
              <a:avLst/>
              <a:gdLst/>
              <a:ahLst/>
              <a:cxnLst/>
              <a:rect r="r" b="b" t="t" l="l"/>
              <a:pathLst>
                <a:path h="510227" w="5324660">
                  <a:moveTo>
                    <a:pt x="22898" y="0"/>
                  </a:moveTo>
                  <a:lnTo>
                    <a:pt x="5301762" y="0"/>
                  </a:lnTo>
                  <a:cubicBezTo>
                    <a:pt x="5314409" y="0"/>
                    <a:pt x="5324660" y="10252"/>
                    <a:pt x="5324660" y="22898"/>
                  </a:cubicBezTo>
                  <a:lnTo>
                    <a:pt x="5324660" y="487329"/>
                  </a:lnTo>
                  <a:cubicBezTo>
                    <a:pt x="5324660" y="493402"/>
                    <a:pt x="5322248" y="499226"/>
                    <a:pt x="5317954" y="503520"/>
                  </a:cubicBezTo>
                  <a:cubicBezTo>
                    <a:pt x="5313659" y="507815"/>
                    <a:pt x="5307835" y="510227"/>
                    <a:pt x="5301762" y="510227"/>
                  </a:cubicBezTo>
                  <a:lnTo>
                    <a:pt x="22898" y="510227"/>
                  </a:lnTo>
                  <a:cubicBezTo>
                    <a:pt x="16825" y="510227"/>
                    <a:pt x="11001" y="507815"/>
                    <a:pt x="6707" y="503520"/>
                  </a:cubicBezTo>
                  <a:cubicBezTo>
                    <a:pt x="2412" y="499226"/>
                    <a:pt x="0" y="493402"/>
                    <a:pt x="0" y="487329"/>
                  </a:cubicBezTo>
                  <a:lnTo>
                    <a:pt x="0" y="22898"/>
                  </a:lnTo>
                  <a:cubicBezTo>
                    <a:pt x="0" y="16825"/>
                    <a:pt x="2412" y="11001"/>
                    <a:pt x="6707" y="6707"/>
                  </a:cubicBezTo>
                  <a:cubicBezTo>
                    <a:pt x="11001" y="2412"/>
                    <a:pt x="16825" y="0"/>
                    <a:pt x="22898" y="0"/>
                  </a:cubicBezTo>
                  <a:close/>
                </a:path>
              </a:pathLst>
            </a:custGeom>
            <a:solidFill>
              <a:srgbClr val="000000">
                <a:alpha val="52941"/>
              </a:srgbClr>
            </a:solidFill>
          </p:spPr>
        </p:sp>
        <p:sp>
          <p:nvSpPr>
            <p:cNvPr name="TextBox 5" id="5"/>
            <p:cNvSpPr txBox="true"/>
            <p:nvPr/>
          </p:nvSpPr>
          <p:spPr>
            <a:xfrm>
              <a:off x="0" y="-38100"/>
              <a:ext cx="5324660" cy="548327"/>
            </a:xfrm>
            <a:prstGeom prst="rect">
              <a:avLst/>
            </a:prstGeom>
          </p:spPr>
          <p:txBody>
            <a:bodyPr anchor="ctr" rtlCol="false" tIns="43328" lIns="43328" bIns="43328" rIns="43328"/>
            <a:lstStyle/>
            <a:p>
              <a:pPr algn="ctr">
                <a:lnSpc>
                  <a:spcPts val="2659"/>
                </a:lnSpc>
                <a:spcBef>
                  <a:spcPct val="0"/>
                </a:spcBef>
              </a:pPr>
            </a:p>
          </p:txBody>
        </p:sp>
      </p:grpSp>
      <p:grpSp>
        <p:nvGrpSpPr>
          <p:cNvPr name="Group 6" id="6"/>
          <p:cNvGrpSpPr/>
          <p:nvPr/>
        </p:nvGrpSpPr>
        <p:grpSpPr>
          <a:xfrm rot="0">
            <a:off x="6781539" y="905901"/>
            <a:ext cx="17243446" cy="1652326"/>
            <a:chOff x="0" y="0"/>
            <a:chExt cx="5324660" cy="510227"/>
          </a:xfrm>
        </p:grpSpPr>
        <p:sp>
          <p:nvSpPr>
            <p:cNvPr name="Freeform 7" id="7"/>
            <p:cNvSpPr/>
            <p:nvPr/>
          </p:nvSpPr>
          <p:spPr>
            <a:xfrm flipH="false" flipV="false" rot="0">
              <a:off x="0" y="0"/>
              <a:ext cx="5324660" cy="510227"/>
            </a:xfrm>
            <a:custGeom>
              <a:avLst/>
              <a:gdLst/>
              <a:ahLst/>
              <a:cxnLst/>
              <a:rect r="r" b="b" t="t" l="l"/>
              <a:pathLst>
                <a:path h="510227" w="5324660">
                  <a:moveTo>
                    <a:pt x="22898" y="0"/>
                  </a:moveTo>
                  <a:lnTo>
                    <a:pt x="5301762" y="0"/>
                  </a:lnTo>
                  <a:cubicBezTo>
                    <a:pt x="5314409" y="0"/>
                    <a:pt x="5324660" y="10252"/>
                    <a:pt x="5324660" y="22898"/>
                  </a:cubicBezTo>
                  <a:lnTo>
                    <a:pt x="5324660" y="487329"/>
                  </a:lnTo>
                  <a:cubicBezTo>
                    <a:pt x="5324660" y="493402"/>
                    <a:pt x="5322248" y="499226"/>
                    <a:pt x="5317954" y="503520"/>
                  </a:cubicBezTo>
                  <a:cubicBezTo>
                    <a:pt x="5313659" y="507815"/>
                    <a:pt x="5307835" y="510227"/>
                    <a:pt x="5301762" y="510227"/>
                  </a:cubicBezTo>
                  <a:lnTo>
                    <a:pt x="22898" y="510227"/>
                  </a:lnTo>
                  <a:cubicBezTo>
                    <a:pt x="16825" y="510227"/>
                    <a:pt x="11001" y="507815"/>
                    <a:pt x="6707" y="503520"/>
                  </a:cubicBezTo>
                  <a:cubicBezTo>
                    <a:pt x="2412" y="499226"/>
                    <a:pt x="0" y="493402"/>
                    <a:pt x="0" y="487329"/>
                  </a:cubicBezTo>
                  <a:lnTo>
                    <a:pt x="0" y="22898"/>
                  </a:lnTo>
                  <a:cubicBezTo>
                    <a:pt x="0" y="16825"/>
                    <a:pt x="2412" y="11001"/>
                    <a:pt x="6707" y="6707"/>
                  </a:cubicBezTo>
                  <a:cubicBezTo>
                    <a:pt x="11001" y="2412"/>
                    <a:pt x="16825" y="0"/>
                    <a:pt x="22898" y="0"/>
                  </a:cubicBezTo>
                  <a:close/>
                </a:path>
              </a:pathLst>
            </a:custGeom>
            <a:solidFill>
              <a:srgbClr val="FFEABB"/>
            </a:solidFill>
          </p:spPr>
        </p:sp>
        <p:sp>
          <p:nvSpPr>
            <p:cNvPr name="TextBox 8" id="8"/>
            <p:cNvSpPr txBox="true"/>
            <p:nvPr/>
          </p:nvSpPr>
          <p:spPr>
            <a:xfrm>
              <a:off x="0" y="-38100"/>
              <a:ext cx="5324660" cy="548327"/>
            </a:xfrm>
            <a:prstGeom prst="rect">
              <a:avLst/>
            </a:prstGeom>
          </p:spPr>
          <p:txBody>
            <a:bodyPr anchor="ctr" rtlCol="false" tIns="43328" lIns="43328" bIns="43328" rIns="43328"/>
            <a:lstStyle/>
            <a:p>
              <a:pPr algn="ctr">
                <a:lnSpc>
                  <a:spcPts val="2659"/>
                </a:lnSpc>
                <a:spcBef>
                  <a:spcPct val="0"/>
                </a:spcBef>
              </a:pPr>
            </a:p>
          </p:txBody>
        </p:sp>
      </p:grpSp>
      <p:grpSp>
        <p:nvGrpSpPr>
          <p:cNvPr name="Group 9" id="9"/>
          <p:cNvGrpSpPr/>
          <p:nvPr/>
        </p:nvGrpSpPr>
        <p:grpSpPr>
          <a:xfrm rot="0">
            <a:off x="6616554" y="3338505"/>
            <a:ext cx="17243446" cy="5767126"/>
            <a:chOff x="0" y="0"/>
            <a:chExt cx="5324660" cy="1780850"/>
          </a:xfrm>
        </p:grpSpPr>
        <p:sp>
          <p:nvSpPr>
            <p:cNvPr name="Freeform 10" id="10"/>
            <p:cNvSpPr/>
            <p:nvPr/>
          </p:nvSpPr>
          <p:spPr>
            <a:xfrm flipH="false" flipV="false" rot="0">
              <a:off x="0" y="0"/>
              <a:ext cx="5324660" cy="1780850"/>
            </a:xfrm>
            <a:custGeom>
              <a:avLst/>
              <a:gdLst/>
              <a:ahLst/>
              <a:cxnLst/>
              <a:rect r="r" b="b" t="t" l="l"/>
              <a:pathLst>
                <a:path h="1780850" w="5324660">
                  <a:moveTo>
                    <a:pt x="22898" y="0"/>
                  </a:moveTo>
                  <a:lnTo>
                    <a:pt x="5301762" y="0"/>
                  </a:lnTo>
                  <a:cubicBezTo>
                    <a:pt x="5314409" y="0"/>
                    <a:pt x="5324660" y="10252"/>
                    <a:pt x="5324660" y="22898"/>
                  </a:cubicBezTo>
                  <a:lnTo>
                    <a:pt x="5324660" y="1757952"/>
                  </a:lnTo>
                  <a:cubicBezTo>
                    <a:pt x="5324660" y="1764025"/>
                    <a:pt x="5322248" y="1769849"/>
                    <a:pt x="5317954" y="1774143"/>
                  </a:cubicBezTo>
                  <a:cubicBezTo>
                    <a:pt x="5313659" y="1778437"/>
                    <a:pt x="5307835" y="1780850"/>
                    <a:pt x="5301762" y="1780850"/>
                  </a:cubicBezTo>
                  <a:lnTo>
                    <a:pt x="22898" y="1780850"/>
                  </a:lnTo>
                  <a:cubicBezTo>
                    <a:pt x="16825" y="1780850"/>
                    <a:pt x="11001" y="1778437"/>
                    <a:pt x="6707" y="1774143"/>
                  </a:cubicBezTo>
                  <a:cubicBezTo>
                    <a:pt x="2412" y="1769849"/>
                    <a:pt x="0" y="1764025"/>
                    <a:pt x="0" y="1757952"/>
                  </a:cubicBezTo>
                  <a:lnTo>
                    <a:pt x="0" y="22898"/>
                  </a:lnTo>
                  <a:cubicBezTo>
                    <a:pt x="0" y="16825"/>
                    <a:pt x="2412" y="11001"/>
                    <a:pt x="6707" y="6707"/>
                  </a:cubicBezTo>
                  <a:cubicBezTo>
                    <a:pt x="11001" y="2412"/>
                    <a:pt x="16825" y="0"/>
                    <a:pt x="22898" y="0"/>
                  </a:cubicBezTo>
                  <a:close/>
                </a:path>
              </a:pathLst>
            </a:custGeom>
            <a:solidFill>
              <a:srgbClr val="000000">
                <a:alpha val="52941"/>
              </a:srgbClr>
            </a:solidFill>
          </p:spPr>
        </p:sp>
        <p:sp>
          <p:nvSpPr>
            <p:cNvPr name="TextBox 11" id="11"/>
            <p:cNvSpPr txBox="true"/>
            <p:nvPr/>
          </p:nvSpPr>
          <p:spPr>
            <a:xfrm>
              <a:off x="0" y="-38100"/>
              <a:ext cx="5324660" cy="1818950"/>
            </a:xfrm>
            <a:prstGeom prst="rect">
              <a:avLst/>
            </a:prstGeom>
          </p:spPr>
          <p:txBody>
            <a:bodyPr anchor="ctr" rtlCol="false" tIns="43328" lIns="43328" bIns="43328" rIns="43328"/>
            <a:lstStyle/>
            <a:p>
              <a:pPr algn="ctr">
                <a:lnSpc>
                  <a:spcPts val="2659"/>
                </a:lnSpc>
                <a:spcBef>
                  <a:spcPct val="0"/>
                </a:spcBef>
              </a:pPr>
            </a:p>
          </p:txBody>
        </p:sp>
      </p:grpSp>
      <p:grpSp>
        <p:nvGrpSpPr>
          <p:cNvPr name="Group 12" id="12"/>
          <p:cNvGrpSpPr/>
          <p:nvPr/>
        </p:nvGrpSpPr>
        <p:grpSpPr>
          <a:xfrm rot="0">
            <a:off x="6781539" y="3101152"/>
            <a:ext cx="17243446" cy="5767126"/>
            <a:chOff x="0" y="0"/>
            <a:chExt cx="5324660" cy="1780850"/>
          </a:xfrm>
        </p:grpSpPr>
        <p:sp>
          <p:nvSpPr>
            <p:cNvPr name="Freeform 13" id="13"/>
            <p:cNvSpPr/>
            <p:nvPr/>
          </p:nvSpPr>
          <p:spPr>
            <a:xfrm flipH="false" flipV="false" rot="0">
              <a:off x="0" y="0"/>
              <a:ext cx="5324660" cy="1780850"/>
            </a:xfrm>
            <a:custGeom>
              <a:avLst/>
              <a:gdLst/>
              <a:ahLst/>
              <a:cxnLst/>
              <a:rect r="r" b="b" t="t" l="l"/>
              <a:pathLst>
                <a:path h="1780850" w="5324660">
                  <a:moveTo>
                    <a:pt x="22898" y="0"/>
                  </a:moveTo>
                  <a:lnTo>
                    <a:pt x="5301762" y="0"/>
                  </a:lnTo>
                  <a:cubicBezTo>
                    <a:pt x="5314409" y="0"/>
                    <a:pt x="5324660" y="10252"/>
                    <a:pt x="5324660" y="22898"/>
                  </a:cubicBezTo>
                  <a:lnTo>
                    <a:pt x="5324660" y="1757952"/>
                  </a:lnTo>
                  <a:cubicBezTo>
                    <a:pt x="5324660" y="1764025"/>
                    <a:pt x="5322248" y="1769849"/>
                    <a:pt x="5317954" y="1774143"/>
                  </a:cubicBezTo>
                  <a:cubicBezTo>
                    <a:pt x="5313659" y="1778437"/>
                    <a:pt x="5307835" y="1780850"/>
                    <a:pt x="5301762" y="1780850"/>
                  </a:cubicBezTo>
                  <a:lnTo>
                    <a:pt x="22898" y="1780850"/>
                  </a:lnTo>
                  <a:cubicBezTo>
                    <a:pt x="16825" y="1780850"/>
                    <a:pt x="11001" y="1778437"/>
                    <a:pt x="6707" y="1774143"/>
                  </a:cubicBezTo>
                  <a:cubicBezTo>
                    <a:pt x="2412" y="1769849"/>
                    <a:pt x="0" y="1764025"/>
                    <a:pt x="0" y="1757952"/>
                  </a:cubicBezTo>
                  <a:lnTo>
                    <a:pt x="0" y="22898"/>
                  </a:lnTo>
                  <a:cubicBezTo>
                    <a:pt x="0" y="16825"/>
                    <a:pt x="2412" y="11001"/>
                    <a:pt x="6707" y="6707"/>
                  </a:cubicBezTo>
                  <a:cubicBezTo>
                    <a:pt x="11001" y="2412"/>
                    <a:pt x="16825" y="0"/>
                    <a:pt x="22898" y="0"/>
                  </a:cubicBezTo>
                  <a:close/>
                </a:path>
              </a:pathLst>
            </a:custGeom>
            <a:solidFill>
              <a:srgbClr val="FFEABB"/>
            </a:solidFill>
          </p:spPr>
        </p:sp>
        <p:sp>
          <p:nvSpPr>
            <p:cNvPr name="TextBox 14" id="14"/>
            <p:cNvSpPr txBox="true"/>
            <p:nvPr/>
          </p:nvSpPr>
          <p:spPr>
            <a:xfrm>
              <a:off x="0" y="-38100"/>
              <a:ext cx="5324660" cy="1818950"/>
            </a:xfrm>
            <a:prstGeom prst="rect">
              <a:avLst/>
            </a:prstGeom>
          </p:spPr>
          <p:txBody>
            <a:bodyPr anchor="ctr" rtlCol="false" tIns="43328" lIns="43328" bIns="43328" rIns="43328"/>
            <a:lstStyle/>
            <a:p>
              <a:pPr algn="ctr">
                <a:lnSpc>
                  <a:spcPts val="2659"/>
                </a:lnSpc>
                <a:spcBef>
                  <a:spcPct val="0"/>
                </a:spcBef>
              </a:pPr>
            </a:p>
          </p:txBody>
        </p:sp>
      </p:grpSp>
      <p:grpSp>
        <p:nvGrpSpPr>
          <p:cNvPr name="Group 15" id="15"/>
          <p:cNvGrpSpPr/>
          <p:nvPr/>
        </p:nvGrpSpPr>
        <p:grpSpPr>
          <a:xfrm rot="0">
            <a:off x="5932283" y="2168162"/>
            <a:ext cx="2253849" cy="1631057"/>
            <a:chOff x="0" y="0"/>
            <a:chExt cx="3005132" cy="2174743"/>
          </a:xfrm>
        </p:grpSpPr>
        <p:sp>
          <p:nvSpPr>
            <p:cNvPr name="Freeform 16" id="16"/>
            <p:cNvSpPr/>
            <p:nvPr/>
          </p:nvSpPr>
          <p:spPr>
            <a:xfrm flipH="true" flipV="true" rot="-5573690">
              <a:off x="644504" y="-217110"/>
              <a:ext cx="1716124" cy="2922192"/>
            </a:xfrm>
            <a:custGeom>
              <a:avLst/>
              <a:gdLst/>
              <a:ahLst/>
              <a:cxnLst/>
              <a:rect r="r" b="b" t="t" l="l"/>
              <a:pathLst>
                <a:path h="2922192" w="1716124">
                  <a:moveTo>
                    <a:pt x="1716124" y="2922192"/>
                  </a:moveTo>
                  <a:lnTo>
                    <a:pt x="0" y="2922192"/>
                  </a:lnTo>
                  <a:lnTo>
                    <a:pt x="0" y="0"/>
                  </a:lnTo>
                  <a:lnTo>
                    <a:pt x="1716124" y="0"/>
                  </a:lnTo>
                  <a:lnTo>
                    <a:pt x="1716124" y="2922192"/>
                  </a:lnTo>
                  <a:close/>
                </a:path>
              </a:pathLst>
            </a:custGeom>
            <a:blipFill>
              <a:blip r:embed="rId3">
                <a:alphaModFix amt="53000"/>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true" flipV="true" rot="-5573690">
              <a:off x="644504" y="-530339"/>
              <a:ext cx="1716124" cy="2922192"/>
            </a:xfrm>
            <a:custGeom>
              <a:avLst/>
              <a:gdLst/>
              <a:ahLst/>
              <a:cxnLst/>
              <a:rect r="r" b="b" t="t" l="l"/>
              <a:pathLst>
                <a:path h="2922192" w="1716124">
                  <a:moveTo>
                    <a:pt x="1716124" y="2922191"/>
                  </a:moveTo>
                  <a:lnTo>
                    <a:pt x="0" y="2922191"/>
                  </a:lnTo>
                  <a:lnTo>
                    <a:pt x="0" y="0"/>
                  </a:lnTo>
                  <a:lnTo>
                    <a:pt x="1716124" y="0"/>
                  </a:lnTo>
                  <a:lnTo>
                    <a:pt x="1716124" y="2922191"/>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Freeform 18" id="18"/>
          <p:cNvSpPr/>
          <p:nvPr/>
        </p:nvSpPr>
        <p:spPr>
          <a:xfrm flipH="false" flipV="false" rot="0">
            <a:off x="11971287" y="8854688"/>
            <a:ext cx="3431975" cy="948473"/>
          </a:xfrm>
          <a:custGeom>
            <a:avLst/>
            <a:gdLst/>
            <a:ahLst/>
            <a:cxnLst/>
            <a:rect r="r" b="b" t="t" l="l"/>
            <a:pathLst>
              <a:path h="948473" w="3431975">
                <a:moveTo>
                  <a:pt x="0" y="0"/>
                </a:moveTo>
                <a:lnTo>
                  <a:pt x="3431975" y="0"/>
                </a:lnTo>
                <a:lnTo>
                  <a:pt x="3431975" y="948473"/>
                </a:lnTo>
                <a:lnTo>
                  <a:pt x="0" y="948473"/>
                </a:lnTo>
                <a:lnTo>
                  <a:pt x="0" y="0"/>
                </a:lnTo>
                <a:close/>
              </a:path>
            </a:pathLst>
          </a:custGeom>
          <a:blipFill>
            <a:blip r:embed="rId7">
              <a:alphaModFix amt="53000"/>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11864797" y="8713439"/>
            <a:ext cx="3431975" cy="948473"/>
          </a:xfrm>
          <a:custGeom>
            <a:avLst/>
            <a:gdLst/>
            <a:ahLst/>
            <a:cxnLst/>
            <a:rect r="r" b="b" t="t" l="l"/>
            <a:pathLst>
              <a:path h="948473" w="3431975">
                <a:moveTo>
                  <a:pt x="0" y="0"/>
                </a:moveTo>
                <a:lnTo>
                  <a:pt x="3431975" y="0"/>
                </a:lnTo>
                <a:lnTo>
                  <a:pt x="3431975" y="948473"/>
                </a:lnTo>
                <a:lnTo>
                  <a:pt x="0" y="94847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0" id="20"/>
          <p:cNvSpPr/>
          <p:nvPr/>
        </p:nvSpPr>
        <p:spPr>
          <a:xfrm flipH="false" flipV="false" rot="681983">
            <a:off x="-1824053" y="5958128"/>
            <a:ext cx="8174260" cy="5190655"/>
          </a:xfrm>
          <a:custGeom>
            <a:avLst/>
            <a:gdLst/>
            <a:ahLst/>
            <a:cxnLst/>
            <a:rect r="r" b="b" t="t" l="l"/>
            <a:pathLst>
              <a:path h="5190655" w="8174260">
                <a:moveTo>
                  <a:pt x="0" y="0"/>
                </a:moveTo>
                <a:lnTo>
                  <a:pt x="8174260" y="0"/>
                </a:lnTo>
                <a:lnTo>
                  <a:pt x="8174260" y="5190655"/>
                </a:lnTo>
                <a:lnTo>
                  <a:pt x="0" y="5190655"/>
                </a:lnTo>
                <a:lnTo>
                  <a:pt x="0" y="0"/>
                </a:lnTo>
                <a:close/>
              </a:path>
            </a:pathLst>
          </a:custGeom>
          <a:blipFill>
            <a:blip r:embed="rId11"/>
            <a:stretch>
              <a:fillRect l="0" t="0" r="0" b="0"/>
            </a:stretch>
          </a:blipFill>
        </p:spPr>
      </p:sp>
      <p:sp>
        <p:nvSpPr>
          <p:cNvPr name="Freeform 21" id="21"/>
          <p:cNvSpPr/>
          <p:nvPr/>
        </p:nvSpPr>
        <p:spPr>
          <a:xfrm flipH="false" flipV="false" rot="-1667920">
            <a:off x="-1625901" y="-2906904"/>
            <a:ext cx="7065723" cy="6794890"/>
          </a:xfrm>
          <a:custGeom>
            <a:avLst/>
            <a:gdLst/>
            <a:ahLst/>
            <a:cxnLst/>
            <a:rect r="r" b="b" t="t" l="l"/>
            <a:pathLst>
              <a:path h="6794890" w="7065723">
                <a:moveTo>
                  <a:pt x="0" y="0"/>
                </a:moveTo>
                <a:lnTo>
                  <a:pt x="7065723" y="0"/>
                </a:lnTo>
                <a:lnTo>
                  <a:pt x="7065723" y="6794890"/>
                </a:lnTo>
                <a:lnTo>
                  <a:pt x="0" y="6794890"/>
                </a:lnTo>
                <a:lnTo>
                  <a:pt x="0" y="0"/>
                </a:lnTo>
                <a:close/>
              </a:path>
            </a:pathLst>
          </a:custGeom>
          <a:blipFill>
            <a:blip r:embed="rId12"/>
            <a:stretch>
              <a:fillRect l="0" t="0" r="0" b="0"/>
            </a:stretch>
          </a:blipFill>
        </p:spPr>
      </p:sp>
      <p:sp>
        <p:nvSpPr>
          <p:cNvPr name="Freeform 22" id="22"/>
          <p:cNvSpPr/>
          <p:nvPr/>
        </p:nvSpPr>
        <p:spPr>
          <a:xfrm flipH="false" flipV="false" rot="0">
            <a:off x="-2049042" y="162334"/>
            <a:ext cx="11193042" cy="10157819"/>
          </a:xfrm>
          <a:custGeom>
            <a:avLst/>
            <a:gdLst/>
            <a:ahLst/>
            <a:cxnLst/>
            <a:rect r="r" b="b" t="t" l="l"/>
            <a:pathLst>
              <a:path h="10157819" w="11193042">
                <a:moveTo>
                  <a:pt x="0" y="0"/>
                </a:moveTo>
                <a:lnTo>
                  <a:pt x="11193042" y="0"/>
                </a:lnTo>
                <a:lnTo>
                  <a:pt x="11193042" y="10157819"/>
                </a:lnTo>
                <a:lnTo>
                  <a:pt x="0" y="10157819"/>
                </a:lnTo>
                <a:lnTo>
                  <a:pt x="0" y="0"/>
                </a:lnTo>
                <a:close/>
              </a:path>
            </a:pathLst>
          </a:custGeom>
          <a:blipFill>
            <a:blip r:embed="rId13"/>
            <a:stretch>
              <a:fillRect l="0" t="-106092" r="0" b="0"/>
            </a:stretch>
          </a:blipFill>
        </p:spPr>
      </p:sp>
      <p:sp>
        <p:nvSpPr>
          <p:cNvPr name="TextBox 23" id="23"/>
          <p:cNvSpPr txBox="true"/>
          <p:nvPr/>
        </p:nvSpPr>
        <p:spPr>
          <a:xfrm rot="0">
            <a:off x="7463611" y="3220353"/>
            <a:ext cx="10451777" cy="5471574"/>
          </a:xfrm>
          <a:prstGeom prst="rect">
            <a:avLst/>
          </a:prstGeom>
        </p:spPr>
        <p:txBody>
          <a:bodyPr anchor="t" rtlCol="false" tIns="0" lIns="0" bIns="0" rIns="0">
            <a:spAutoFit/>
          </a:bodyPr>
          <a:lstStyle/>
          <a:p>
            <a:pPr algn="just">
              <a:lnSpc>
                <a:spcPts val="4847"/>
              </a:lnSpc>
            </a:pPr>
            <a:r>
              <a:rPr lang="en-US" sz="3462">
                <a:solidFill>
                  <a:srgbClr val="3A3C11"/>
                </a:solidFill>
                <a:latin typeface="Della Respira"/>
                <a:ea typeface="Della Respira"/>
                <a:cs typeface="Della Respira"/>
                <a:sym typeface="Della Respira"/>
              </a:rPr>
              <a:t>If the user chooses not to mark it as done, they are asked if they want to choose a new requirement to view. Choosing yes directs them back to the due date list, while choosing no keeps them on the current description page. A final option to close the Crixis Tracker is always available, leading directly to the termination of the program. But even while the program is not running, there will be a notification system following the inputted schedule.</a:t>
            </a:r>
          </a:p>
        </p:txBody>
      </p:sp>
      <p:sp>
        <p:nvSpPr>
          <p:cNvPr name="TextBox 24" id="24"/>
          <p:cNvSpPr txBox="true"/>
          <p:nvPr/>
        </p:nvSpPr>
        <p:spPr>
          <a:xfrm rot="0">
            <a:off x="8074920" y="988424"/>
            <a:ext cx="10065568" cy="1334881"/>
          </a:xfrm>
          <a:prstGeom prst="rect">
            <a:avLst/>
          </a:prstGeom>
        </p:spPr>
        <p:txBody>
          <a:bodyPr anchor="t" rtlCol="false" tIns="0" lIns="0" bIns="0" rIns="0">
            <a:spAutoFit/>
          </a:bodyPr>
          <a:lstStyle/>
          <a:p>
            <a:pPr algn="ctr">
              <a:lnSpc>
                <a:spcPts val="10948"/>
              </a:lnSpc>
            </a:pPr>
            <a:r>
              <a:rPr lang="en-US" sz="7820">
                <a:solidFill>
                  <a:srgbClr val="2C4F74"/>
                </a:solidFill>
                <a:latin typeface="Lucidity Condensed"/>
                <a:ea typeface="Lucidity Condensed"/>
                <a:cs typeface="Lucidity Condensed"/>
                <a:sym typeface="Lucidity Condensed"/>
              </a:rPr>
              <a:t>Process flow diagram</a:t>
            </a:r>
          </a:p>
        </p:txBody>
      </p:sp>
    </p:spTree>
  </p:cSld>
  <p:clrMapOvr>
    <a:masterClrMapping/>
  </p:clrMapOvr>
  <p:transition spd="slow">
    <p:push dir="u"/>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0933" y="-120794"/>
            <a:ext cx="18930927" cy="10648647"/>
          </a:xfrm>
          <a:custGeom>
            <a:avLst/>
            <a:gdLst/>
            <a:ahLst/>
            <a:cxnLst/>
            <a:rect r="r" b="b" t="t" l="l"/>
            <a:pathLst>
              <a:path h="10648647" w="18930927">
                <a:moveTo>
                  <a:pt x="0" y="0"/>
                </a:moveTo>
                <a:lnTo>
                  <a:pt x="18930927" y="0"/>
                </a:lnTo>
                <a:lnTo>
                  <a:pt x="18930927" y="10648647"/>
                </a:lnTo>
                <a:lnTo>
                  <a:pt x="0" y="10648647"/>
                </a:lnTo>
                <a:lnTo>
                  <a:pt x="0" y="0"/>
                </a:lnTo>
                <a:close/>
              </a:path>
            </a:pathLst>
          </a:custGeom>
          <a:blipFill>
            <a:blip r:embed="rId2"/>
            <a:stretch>
              <a:fillRect l="0" t="-12888" r="0" b="-12888"/>
            </a:stretch>
          </a:blipFill>
        </p:spPr>
      </p:sp>
      <p:grpSp>
        <p:nvGrpSpPr>
          <p:cNvPr name="Group 3" id="3"/>
          <p:cNvGrpSpPr/>
          <p:nvPr/>
        </p:nvGrpSpPr>
        <p:grpSpPr>
          <a:xfrm rot="0">
            <a:off x="-756407" y="4837265"/>
            <a:ext cx="19416401" cy="15155119"/>
            <a:chOff x="0" y="0"/>
            <a:chExt cx="1041341" cy="812800"/>
          </a:xfrm>
        </p:grpSpPr>
        <p:sp>
          <p:nvSpPr>
            <p:cNvPr name="Freeform 4" id="4"/>
            <p:cNvSpPr/>
            <p:nvPr/>
          </p:nvSpPr>
          <p:spPr>
            <a:xfrm flipH="false" flipV="false" rot="0">
              <a:off x="0" y="0"/>
              <a:ext cx="1041341" cy="812800"/>
            </a:xfrm>
            <a:custGeom>
              <a:avLst/>
              <a:gdLst/>
              <a:ahLst/>
              <a:cxnLst/>
              <a:rect r="r" b="b" t="t" l="l"/>
              <a:pathLst>
                <a:path h="812800" w="1041341">
                  <a:moveTo>
                    <a:pt x="0" y="0"/>
                  </a:moveTo>
                  <a:lnTo>
                    <a:pt x="1041341" y="0"/>
                  </a:lnTo>
                  <a:lnTo>
                    <a:pt x="1041341" y="812800"/>
                  </a:lnTo>
                  <a:lnTo>
                    <a:pt x="0" y="812800"/>
                  </a:lnTo>
                  <a:close/>
                </a:path>
              </a:pathLst>
            </a:custGeom>
            <a:solidFill>
              <a:srgbClr val="FFEABB"/>
            </a:solidFill>
          </p:spPr>
        </p:sp>
        <p:sp>
          <p:nvSpPr>
            <p:cNvPr name="TextBox 5" id="5"/>
            <p:cNvSpPr txBox="true"/>
            <p:nvPr/>
          </p:nvSpPr>
          <p:spPr>
            <a:xfrm>
              <a:off x="0" y="-38100"/>
              <a:ext cx="1041341" cy="8509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898981">
            <a:off x="1291093" y="1726219"/>
            <a:ext cx="2379956" cy="917365"/>
          </a:xfrm>
          <a:custGeom>
            <a:avLst/>
            <a:gdLst/>
            <a:ahLst/>
            <a:cxnLst/>
            <a:rect r="r" b="b" t="t" l="l"/>
            <a:pathLst>
              <a:path h="917365" w="2379956">
                <a:moveTo>
                  <a:pt x="0" y="0"/>
                </a:moveTo>
                <a:lnTo>
                  <a:pt x="2379955" y="0"/>
                </a:lnTo>
                <a:lnTo>
                  <a:pt x="2379955" y="917365"/>
                </a:lnTo>
                <a:lnTo>
                  <a:pt x="0" y="917365"/>
                </a:lnTo>
                <a:lnTo>
                  <a:pt x="0" y="0"/>
                </a:lnTo>
                <a:close/>
              </a:path>
            </a:pathLst>
          </a:custGeom>
          <a:blipFill>
            <a:blip r:embed="rId3">
              <a:alphaModFix amt="53000"/>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35467" y="-19047527"/>
            <a:ext cx="18659994" cy="23884792"/>
            <a:chOff x="0" y="0"/>
            <a:chExt cx="635000" cy="812800"/>
          </a:xfrm>
        </p:grpSpPr>
        <p:sp>
          <p:nvSpPr>
            <p:cNvPr name="Freeform 8" id="8"/>
            <p:cNvSpPr/>
            <p:nvPr/>
          </p:nvSpPr>
          <p:spPr>
            <a:xfrm flipH="false" flipV="false" rot="0">
              <a:off x="0" y="0"/>
              <a:ext cx="635000" cy="812800"/>
            </a:xfrm>
            <a:custGeom>
              <a:avLst/>
              <a:gdLst/>
              <a:ahLst/>
              <a:cxnLst/>
              <a:rect r="r" b="b" t="t" l="l"/>
              <a:pathLst>
                <a:path h="812800" w="635000">
                  <a:moveTo>
                    <a:pt x="635000" y="0"/>
                  </a:moveTo>
                  <a:lnTo>
                    <a:pt x="635000" y="698500"/>
                  </a:lnTo>
                  <a:lnTo>
                    <a:pt x="317500" y="812800"/>
                  </a:lnTo>
                  <a:lnTo>
                    <a:pt x="0" y="698500"/>
                  </a:lnTo>
                  <a:lnTo>
                    <a:pt x="0" y="0"/>
                  </a:lnTo>
                  <a:lnTo>
                    <a:pt x="635000" y="0"/>
                  </a:lnTo>
                  <a:close/>
                </a:path>
              </a:pathLst>
            </a:custGeom>
            <a:solidFill>
              <a:srgbClr val="000000">
                <a:alpha val="52941"/>
              </a:srgbClr>
            </a:solidFill>
          </p:spPr>
        </p:sp>
        <p:sp>
          <p:nvSpPr>
            <p:cNvPr name="TextBox 9" id="9"/>
            <p:cNvSpPr txBox="true"/>
            <p:nvPr/>
          </p:nvSpPr>
          <p:spPr>
            <a:xfrm>
              <a:off x="0" y="-38100"/>
              <a:ext cx="635000" cy="73660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1705490">
            <a:off x="11890097" y="2266043"/>
            <a:ext cx="2091002" cy="2757917"/>
          </a:xfrm>
          <a:custGeom>
            <a:avLst/>
            <a:gdLst/>
            <a:ahLst/>
            <a:cxnLst/>
            <a:rect r="r" b="b" t="t" l="l"/>
            <a:pathLst>
              <a:path h="2757917" w="2091002">
                <a:moveTo>
                  <a:pt x="0" y="0"/>
                </a:moveTo>
                <a:lnTo>
                  <a:pt x="2091002" y="0"/>
                </a:lnTo>
                <a:lnTo>
                  <a:pt x="2091002" y="2757917"/>
                </a:lnTo>
                <a:lnTo>
                  <a:pt x="0" y="2757917"/>
                </a:lnTo>
                <a:lnTo>
                  <a:pt x="0" y="0"/>
                </a:lnTo>
                <a:close/>
              </a:path>
            </a:pathLst>
          </a:custGeom>
          <a:blipFill>
            <a:blip r:embed="rId5">
              <a:alphaModFix amt="53000"/>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135467" y="-19306609"/>
            <a:ext cx="18659994" cy="23884792"/>
            <a:chOff x="0" y="0"/>
            <a:chExt cx="635000" cy="812800"/>
          </a:xfrm>
        </p:grpSpPr>
        <p:sp>
          <p:nvSpPr>
            <p:cNvPr name="Freeform 12" id="12"/>
            <p:cNvSpPr/>
            <p:nvPr/>
          </p:nvSpPr>
          <p:spPr>
            <a:xfrm flipH="false" flipV="false" rot="0">
              <a:off x="0" y="0"/>
              <a:ext cx="635000" cy="812800"/>
            </a:xfrm>
            <a:custGeom>
              <a:avLst/>
              <a:gdLst/>
              <a:ahLst/>
              <a:cxnLst/>
              <a:rect r="r" b="b" t="t" l="l"/>
              <a:pathLst>
                <a:path h="812800" w="635000">
                  <a:moveTo>
                    <a:pt x="635000" y="0"/>
                  </a:moveTo>
                  <a:lnTo>
                    <a:pt x="635000" y="698500"/>
                  </a:lnTo>
                  <a:lnTo>
                    <a:pt x="317500" y="812800"/>
                  </a:lnTo>
                  <a:lnTo>
                    <a:pt x="0" y="698500"/>
                  </a:lnTo>
                  <a:lnTo>
                    <a:pt x="0" y="0"/>
                  </a:lnTo>
                  <a:lnTo>
                    <a:pt x="635000" y="0"/>
                  </a:lnTo>
                  <a:close/>
                </a:path>
              </a:pathLst>
            </a:custGeom>
            <a:solidFill>
              <a:srgbClr val="FFEABB"/>
            </a:solidFill>
          </p:spPr>
        </p:sp>
        <p:sp>
          <p:nvSpPr>
            <p:cNvPr name="TextBox 13" id="13"/>
            <p:cNvSpPr txBox="true"/>
            <p:nvPr/>
          </p:nvSpPr>
          <p:spPr>
            <a:xfrm>
              <a:off x="0" y="-38100"/>
              <a:ext cx="635000" cy="7366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1705490">
            <a:off x="12088008" y="2436567"/>
            <a:ext cx="2091002" cy="2757917"/>
          </a:xfrm>
          <a:custGeom>
            <a:avLst/>
            <a:gdLst/>
            <a:ahLst/>
            <a:cxnLst/>
            <a:rect r="r" b="b" t="t" l="l"/>
            <a:pathLst>
              <a:path h="2757917" w="2091002">
                <a:moveTo>
                  <a:pt x="0" y="0"/>
                </a:moveTo>
                <a:lnTo>
                  <a:pt x="2091002" y="0"/>
                </a:lnTo>
                <a:lnTo>
                  <a:pt x="2091002" y="2757917"/>
                </a:lnTo>
                <a:lnTo>
                  <a:pt x="0" y="27579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898981">
            <a:off x="1202800" y="1646464"/>
            <a:ext cx="2379956" cy="917365"/>
          </a:xfrm>
          <a:custGeom>
            <a:avLst/>
            <a:gdLst/>
            <a:ahLst/>
            <a:cxnLst/>
            <a:rect r="r" b="b" t="t" l="l"/>
            <a:pathLst>
              <a:path h="917365" w="2379956">
                <a:moveTo>
                  <a:pt x="0" y="0"/>
                </a:moveTo>
                <a:lnTo>
                  <a:pt x="2379956" y="0"/>
                </a:lnTo>
                <a:lnTo>
                  <a:pt x="2379956" y="917365"/>
                </a:lnTo>
                <a:lnTo>
                  <a:pt x="0" y="9173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6" id="16"/>
          <p:cNvSpPr txBox="true"/>
          <p:nvPr/>
        </p:nvSpPr>
        <p:spPr>
          <a:xfrm rot="0">
            <a:off x="3749176" y="565066"/>
            <a:ext cx="10230669" cy="2290817"/>
          </a:xfrm>
          <a:prstGeom prst="rect">
            <a:avLst/>
          </a:prstGeom>
        </p:spPr>
        <p:txBody>
          <a:bodyPr anchor="t" rtlCol="false" tIns="0" lIns="0" bIns="0" rIns="0">
            <a:spAutoFit/>
          </a:bodyPr>
          <a:lstStyle/>
          <a:p>
            <a:pPr algn="ctr">
              <a:lnSpc>
                <a:spcPts val="18741"/>
              </a:lnSpc>
            </a:pPr>
            <a:r>
              <a:rPr lang="en-US" sz="13386">
                <a:solidFill>
                  <a:srgbClr val="2C4F74"/>
                </a:solidFill>
                <a:latin typeface="Lucidity Condensed"/>
                <a:ea typeface="Lucidity Condensed"/>
                <a:cs typeface="Lucidity Condensed"/>
                <a:sym typeface="Lucidity Condensed"/>
              </a:rPr>
              <a:t>conclusion</a:t>
            </a:r>
          </a:p>
        </p:txBody>
      </p:sp>
      <p:sp>
        <p:nvSpPr>
          <p:cNvPr name="Freeform 17" id="17"/>
          <p:cNvSpPr/>
          <p:nvPr/>
        </p:nvSpPr>
        <p:spPr>
          <a:xfrm flipH="false" flipV="false" rot="-1107372">
            <a:off x="14910989" y="1735169"/>
            <a:ext cx="2379956" cy="917365"/>
          </a:xfrm>
          <a:custGeom>
            <a:avLst/>
            <a:gdLst/>
            <a:ahLst/>
            <a:cxnLst/>
            <a:rect r="r" b="b" t="t" l="l"/>
            <a:pathLst>
              <a:path h="917365" w="2379956">
                <a:moveTo>
                  <a:pt x="0" y="0"/>
                </a:moveTo>
                <a:lnTo>
                  <a:pt x="2379955" y="0"/>
                </a:lnTo>
                <a:lnTo>
                  <a:pt x="2379955" y="917365"/>
                </a:lnTo>
                <a:lnTo>
                  <a:pt x="0" y="917365"/>
                </a:lnTo>
                <a:lnTo>
                  <a:pt x="0" y="0"/>
                </a:lnTo>
                <a:close/>
              </a:path>
            </a:pathLst>
          </a:custGeom>
          <a:blipFill>
            <a:blip r:embed="rId3">
              <a:alphaModFix amt="53000"/>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1107372">
            <a:off x="14793362" y="1717269"/>
            <a:ext cx="2379956" cy="917365"/>
          </a:xfrm>
          <a:custGeom>
            <a:avLst/>
            <a:gdLst/>
            <a:ahLst/>
            <a:cxnLst/>
            <a:rect r="r" b="b" t="t" l="l"/>
            <a:pathLst>
              <a:path h="917365" w="2379956">
                <a:moveTo>
                  <a:pt x="0" y="0"/>
                </a:moveTo>
                <a:lnTo>
                  <a:pt x="2379956" y="0"/>
                </a:lnTo>
                <a:lnTo>
                  <a:pt x="2379956" y="917365"/>
                </a:lnTo>
                <a:lnTo>
                  <a:pt x="0" y="9173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9" id="19"/>
          <p:cNvSpPr txBox="true"/>
          <p:nvPr/>
        </p:nvSpPr>
        <p:spPr>
          <a:xfrm rot="0">
            <a:off x="1560485" y="5468754"/>
            <a:ext cx="15167030" cy="3616704"/>
          </a:xfrm>
          <a:prstGeom prst="rect">
            <a:avLst/>
          </a:prstGeom>
        </p:spPr>
        <p:txBody>
          <a:bodyPr anchor="t" rtlCol="false" tIns="0" lIns="0" bIns="0" rIns="0">
            <a:spAutoFit/>
          </a:bodyPr>
          <a:lstStyle/>
          <a:p>
            <a:pPr algn="ctr">
              <a:lnSpc>
                <a:spcPts val="4102"/>
              </a:lnSpc>
            </a:pPr>
            <a:r>
              <a:rPr lang="en-US" sz="2930">
                <a:solidFill>
                  <a:srgbClr val="000000"/>
                </a:solidFill>
                <a:latin typeface="Della Respira"/>
                <a:ea typeface="Della Respira"/>
                <a:cs typeface="Della Respira"/>
                <a:sym typeface="Della Respira"/>
              </a:rPr>
              <a:t>The Crixis Tracker is an effective program for managing academic and project workloads. It simplifies the challenge of multiple deadlines by providing a centralized system for logging and tracking activities, quizzes, exams, and assignments with their due dates. By offering a structured workflow for inputting, visualizing, and marking tasks as complete, Crixis Tracker acts as a practical digital assistant, promoting organization and ensuring accountability to reduce the risk of missed deadlines.</a:t>
            </a:r>
          </a:p>
          <a:p>
            <a:pPr algn="ctr">
              <a:lnSpc>
                <a:spcPts val="4102"/>
              </a:lnSpc>
            </a:pPr>
          </a:p>
        </p:txBody>
      </p:sp>
    </p:spTree>
  </p:cSld>
  <p:clrMapOvr>
    <a:masterClrMapping/>
  </p:clrMapOvr>
  <p:transition spd="slow">
    <p:push dir="d"/>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0933" y="-120794"/>
            <a:ext cx="18930927" cy="10648647"/>
          </a:xfrm>
          <a:custGeom>
            <a:avLst/>
            <a:gdLst/>
            <a:ahLst/>
            <a:cxnLst/>
            <a:rect r="r" b="b" t="t" l="l"/>
            <a:pathLst>
              <a:path h="10648647" w="18930927">
                <a:moveTo>
                  <a:pt x="0" y="0"/>
                </a:moveTo>
                <a:lnTo>
                  <a:pt x="18930927" y="0"/>
                </a:lnTo>
                <a:lnTo>
                  <a:pt x="18930927" y="10648647"/>
                </a:lnTo>
                <a:lnTo>
                  <a:pt x="0" y="10648647"/>
                </a:lnTo>
                <a:lnTo>
                  <a:pt x="0" y="0"/>
                </a:lnTo>
                <a:close/>
              </a:path>
            </a:pathLst>
          </a:custGeom>
          <a:blipFill>
            <a:blip r:embed="rId2"/>
            <a:stretch>
              <a:fillRect l="0" t="-12888" r="0" b="-12888"/>
            </a:stretch>
          </a:blipFill>
        </p:spPr>
      </p:sp>
      <p:sp>
        <p:nvSpPr>
          <p:cNvPr name="Freeform 3" id="3"/>
          <p:cNvSpPr/>
          <p:nvPr/>
        </p:nvSpPr>
        <p:spPr>
          <a:xfrm flipH="false" flipV="false" rot="0">
            <a:off x="2235761" y="2321279"/>
            <a:ext cx="13917539" cy="4833182"/>
          </a:xfrm>
          <a:custGeom>
            <a:avLst/>
            <a:gdLst/>
            <a:ahLst/>
            <a:cxnLst/>
            <a:rect r="r" b="b" t="t" l="l"/>
            <a:pathLst>
              <a:path h="4833182" w="13917539">
                <a:moveTo>
                  <a:pt x="0" y="0"/>
                </a:moveTo>
                <a:lnTo>
                  <a:pt x="13917539" y="0"/>
                </a:lnTo>
                <a:lnTo>
                  <a:pt x="13917539" y="4833182"/>
                </a:lnTo>
                <a:lnTo>
                  <a:pt x="0" y="48331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235761" y="3560462"/>
            <a:ext cx="12906251" cy="2952760"/>
          </a:xfrm>
          <a:prstGeom prst="rect">
            <a:avLst/>
          </a:prstGeom>
        </p:spPr>
        <p:txBody>
          <a:bodyPr anchor="t" rtlCol="false" tIns="0" lIns="0" bIns="0" rIns="0">
            <a:spAutoFit/>
          </a:bodyPr>
          <a:lstStyle/>
          <a:p>
            <a:pPr algn="ctr">
              <a:lnSpc>
                <a:spcPts val="24149"/>
              </a:lnSpc>
            </a:pPr>
            <a:r>
              <a:rPr lang="en-US" sz="17249">
                <a:solidFill>
                  <a:srgbClr val="2C4F74"/>
                </a:solidFill>
                <a:latin typeface="Lucidity Condensed"/>
                <a:ea typeface="Lucidity Condensed"/>
                <a:cs typeface="Lucidity Condensed"/>
                <a:sym typeface="Lucidity Condensed"/>
              </a:rPr>
              <a:t>Thank You </a:t>
            </a:r>
          </a:p>
        </p:txBody>
      </p:sp>
      <p:sp>
        <p:nvSpPr>
          <p:cNvPr name="Freeform 5" id="5"/>
          <p:cNvSpPr/>
          <p:nvPr/>
        </p:nvSpPr>
        <p:spPr>
          <a:xfrm flipH="false" flipV="false" rot="0">
            <a:off x="15957527" y="2057400"/>
            <a:ext cx="1301773" cy="6172200"/>
          </a:xfrm>
          <a:custGeom>
            <a:avLst/>
            <a:gdLst/>
            <a:ahLst/>
            <a:cxnLst/>
            <a:rect r="r" b="b" t="t" l="l"/>
            <a:pathLst>
              <a:path h="6172200" w="1301773">
                <a:moveTo>
                  <a:pt x="0" y="0"/>
                </a:moveTo>
                <a:lnTo>
                  <a:pt x="1301773" y="0"/>
                </a:lnTo>
                <a:lnTo>
                  <a:pt x="1301773" y="6172200"/>
                </a:lnTo>
                <a:lnTo>
                  <a:pt x="0" y="61722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027151" y="2117429"/>
            <a:ext cx="1301773" cy="6172200"/>
          </a:xfrm>
          <a:custGeom>
            <a:avLst/>
            <a:gdLst/>
            <a:ahLst/>
            <a:cxnLst/>
            <a:rect r="r" b="b" t="t" l="l"/>
            <a:pathLst>
              <a:path h="6172200" w="1301773">
                <a:moveTo>
                  <a:pt x="0" y="0"/>
                </a:moveTo>
                <a:lnTo>
                  <a:pt x="1301773" y="0"/>
                </a:lnTo>
                <a:lnTo>
                  <a:pt x="1301773" y="6172200"/>
                </a:lnTo>
                <a:lnTo>
                  <a:pt x="0" y="61722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transition spd="slow">
    <p:push dir="d"/>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0933" y="-120794"/>
            <a:ext cx="18930927" cy="10648647"/>
          </a:xfrm>
          <a:custGeom>
            <a:avLst/>
            <a:gdLst/>
            <a:ahLst/>
            <a:cxnLst/>
            <a:rect r="r" b="b" t="t" l="l"/>
            <a:pathLst>
              <a:path h="10648647" w="18930927">
                <a:moveTo>
                  <a:pt x="0" y="0"/>
                </a:moveTo>
                <a:lnTo>
                  <a:pt x="18930927" y="0"/>
                </a:lnTo>
                <a:lnTo>
                  <a:pt x="18930927" y="10648647"/>
                </a:lnTo>
                <a:lnTo>
                  <a:pt x="0" y="10648647"/>
                </a:lnTo>
                <a:lnTo>
                  <a:pt x="0" y="0"/>
                </a:lnTo>
                <a:close/>
              </a:path>
            </a:pathLst>
          </a:custGeom>
          <a:blipFill>
            <a:blip r:embed="rId2"/>
            <a:stretch>
              <a:fillRect l="0" t="-12888" r="0" b="-12888"/>
            </a:stretch>
          </a:blipFill>
        </p:spPr>
      </p:sp>
      <p:sp>
        <p:nvSpPr>
          <p:cNvPr name="Freeform 3" id="3"/>
          <p:cNvSpPr/>
          <p:nvPr/>
        </p:nvSpPr>
        <p:spPr>
          <a:xfrm flipH="false" flipV="false" rot="0">
            <a:off x="7588338" y="8504388"/>
            <a:ext cx="3416257" cy="944129"/>
          </a:xfrm>
          <a:custGeom>
            <a:avLst/>
            <a:gdLst/>
            <a:ahLst/>
            <a:cxnLst/>
            <a:rect r="r" b="b" t="t" l="l"/>
            <a:pathLst>
              <a:path h="944129" w="3416257">
                <a:moveTo>
                  <a:pt x="0" y="0"/>
                </a:moveTo>
                <a:lnTo>
                  <a:pt x="3416256" y="0"/>
                </a:lnTo>
                <a:lnTo>
                  <a:pt x="3416256" y="944130"/>
                </a:lnTo>
                <a:lnTo>
                  <a:pt x="0" y="944130"/>
                </a:lnTo>
                <a:lnTo>
                  <a:pt x="0" y="0"/>
                </a:lnTo>
                <a:close/>
              </a:path>
            </a:pathLst>
          </a:custGeom>
          <a:blipFill>
            <a:blip r:embed="rId3">
              <a:alphaModFix amt="53000"/>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138150" y="2160418"/>
            <a:ext cx="14011700" cy="6918011"/>
            <a:chOff x="0" y="0"/>
            <a:chExt cx="18682267" cy="9224015"/>
          </a:xfrm>
        </p:grpSpPr>
        <p:grpSp>
          <p:nvGrpSpPr>
            <p:cNvPr name="Group 5" id="5"/>
            <p:cNvGrpSpPr/>
            <p:nvPr/>
          </p:nvGrpSpPr>
          <p:grpSpPr>
            <a:xfrm rot="0">
              <a:off x="371991" y="384534"/>
              <a:ext cx="18310275" cy="8839481"/>
              <a:chOff x="0" y="0"/>
              <a:chExt cx="4240567" cy="2047179"/>
            </a:xfrm>
          </p:grpSpPr>
          <p:sp>
            <p:nvSpPr>
              <p:cNvPr name="Freeform 6" id="6"/>
              <p:cNvSpPr/>
              <p:nvPr/>
            </p:nvSpPr>
            <p:spPr>
              <a:xfrm flipH="false" flipV="false" rot="0">
                <a:off x="0" y="0"/>
                <a:ext cx="4240568" cy="2047179"/>
              </a:xfrm>
              <a:custGeom>
                <a:avLst/>
                <a:gdLst/>
                <a:ahLst/>
                <a:cxnLst/>
                <a:rect r="r" b="b" t="t" l="l"/>
                <a:pathLst>
                  <a:path h="2047179" w="4240568">
                    <a:moveTo>
                      <a:pt x="28752" y="0"/>
                    </a:moveTo>
                    <a:lnTo>
                      <a:pt x="4211816" y="0"/>
                    </a:lnTo>
                    <a:cubicBezTo>
                      <a:pt x="4227695" y="0"/>
                      <a:pt x="4240568" y="12873"/>
                      <a:pt x="4240568" y="28752"/>
                    </a:cubicBezTo>
                    <a:lnTo>
                      <a:pt x="4240568" y="2018428"/>
                    </a:lnTo>
                    <a:cubicBezTo>
                      <a:pt x="4240568" y="2034307"/>
                      <a:pt x="4227695" y="2047179"/>
                      <a:pt x="4211816" y="2047179"/>
                    </a:cubicBezTo>
                    <a:lnTo>
                      <a:pt x="28752" y="2047179"/>
                    </a:lnTo>
                    <a:cubicBezTo>
                      <a:pt x="12873" y="2047179"/>
                      <a:pt x="0" y="2034307"/>
                      <a:pt x="0" y="2018428"/>
                    </a:cubicBezTo>
                    <a:lnTo>
                      <a:pt x="0" y="28752"/>
                    </a:lnTo>
                    <a:cubicBezTo>
                      <a:pt x="0" y="12873"/>
                      <a:pt x="12873" y="0"/>
                      <a:pt x="28752" y="0"/>
                    </a:cubicBezTo>
                    <a:close/>
                  </a:path>
                </a:pathLst>
              </a:custGeom>
              <a:solidFill>
                <a:srgbClr val="000000">
                  <a:alpha val="52941"/>
                </a:srgbClr>
              </a:solidFill>
            </p:spPr>
          </p:sp>
          <p:sp>
            <p:nvSpPr>
              <p:cNvPr name="TextBox 7" id="7"/>
              <p:cNvSpPr txBox="true"/>
              <p:nvPr/>
            </p:nvSpPr>
            <p:spPr>
              <a:xfrm>
                <a:off x="0" y="-38100"/>
                <a:ext cx="4240567" cy="2085279"/>
              </a:xfrm>
              <a:prstGeom prst="rect">
                <a:avLst/>
              </a:prstGeom>
            </p:spPr>
            <p:txBody>
              <a:bodyPr anchor="ctr" rtlCol="false" tIns="43328" lIns="43328" bIns="43328" rIns="43328"/>
              <a:lstStyle/>
              <a:p>
                <a:pPr algn="ctr">
                  <a:lnSpc>
                    <a:spcPts val="2659"/>
                  </a:lnSpc>
                  <a:spcBef>
                    <a:spcPct val="0"/>
                  </a:spcBef>
                </a:pPr>
              </a:p>
            </p:txBody>
          </p:sp>
        </p:grpSp>
        <p:grpSp>
          <p:nvGrpSpPr>
            <p:cNvPr name="Group 8" id="8"/>
            <p:cNvGrpSpPr/>
            <p:nvPr/>
          </p:nvGrpSpPr>
          <p:grpSpPr>
            <a:xfrm rot="0">
              <a:off x="0" y="0"/>
              <a:ext cx="18310275" cy="8839481"/>
              <a:chOff x="0" y="0"/>
              <a:chExt cx="4240567" cy="2047179"/>
            </a:xfrm>
          </p:grpSpPr>
          <p:sp>
            <p:nvSpPr>
              <p:cNvPr name="Freeform 9" id="9"/>
              <p:cNvSpPr/>
              <p:nvPr/>
            </p:nvSpPr>
            <p:spPr>
              <a:xfrm flipH="false" flipV="false" rot="0">
                <a:off x="0" y="0"/>
                <a:ext cx="4240568" cy="2047179"/>
              </a:xfrm>
              <a:custGeom>
                <a:avLst/>
                <a:gdLst/>
                <a:ahLst/>
                <a:cxnLst/>
                <a:rect r="r" b="b" t="t" l="l"/>
                <a:pathLst>
                  <a:path h="2047179" w="4240568">
                    <a:moveTo>
                      <a:pt x="28752" y="0"/>
                    </a:moveTo>
                    <a:lnTo>
                      <a:pt x="4211816" y="0"/>
                    </a:lnTo>
                    <a:cubicBezTo>
                      <a:pt x="4227695" y="0"/>
                      <a:pt x="4240568" y="12873"/>
                      <a:pt x="4240568" y="28752"/>
                    </a:cubicBezTo>
                    <a:lnTo>
                      <a:pt x="4240568" y="2018428"/>
                    </a:lnTo>
                    <a:cubicBezTo>
                      <a:pt x="4240568" y="2034307"/>
                      <a:pt x="4227695" y="2047179"/>
                      <a:pt x="4211816" y="2047179"/>
                    </a:cubicBezTo>
                    <a:lnTo>
                      <a:pt x="28752" y="2047179"/>
                    </a:lnTo>
                    <a:cubicBezTo>
                      <a:pt x="12873" y="2047179"/>
                      <a:pt x="0" y="2034307"/>
                      <a:pt x="0" y="2018428"/>
                    </a:cubicBezTo>
                    <a:lnTo>
                      <a:pt x="0" y="28752"/>
                    </a:lnTo>
                    <a:cubicBezTo>
                      <a:pt x="0" y="12873"/>
                      <a:pt x="12873" y="0"/>
                      <a:pt x="28752" y="0"/>
                    </a:cubicBezTo>
                    <a:close/>
                  </a:path>
                </a:pathLst>
              </a:custGeom>
              <a:solidFill>
                <a:srgbClr val="FFEABB"/>
              </a:solidFill>
            </p:spPr>
          </p:sp>
          <p:sp>
            <p:nvSpPr>
              <p:cNvPr name="TextBox 10" id="10"/>
              <p:cNvSpPr txBox="true"/>
              <p:nvPr/>
            </p:nvSpPr>
            <p:spPr>
              <a:xfrm>
                <a:off x="0" y="-38100"/>
                <a:ext cx="4240567" cy="2085279"/>
              </a:xfrm>
              <a:prstGeom prst="rect">
                <a:avLst/>
              </a:prstGeom>
            </p:spPr>
            <p:txBody>
              <a:bodyPr anchor="ctr" rtlCol="false" tIns="43328" lIns="43328" bIns="43328" rIns="43328"/>
              <a:lstStyle/>
              <a:p>
                <a:pPr algn="ctr">
                  <a:lnSpc>
                    <a:spcPts val="2659"/>
                  </a:lnSpc>
                  <a:spcBef>
                    <a:spcPct val="0"/>
                  </a:spcBef>
                </a:pPr>
              </a:p>
            </p:txBody>
          </p:sp>
        </p:grpSp>
      </p:grpSp>
      <p:sp>
        <p:nvSpPr>
          <p:cNvPr name="Freeform 11" id="11"/>
          <p:cNvSpPr/>
          <p:nvPr/>
        </p:nvSpPr>
        <p:spPr>
          <a:xfrm flipH="false" flipV="false" rot="-1343998">
            <a:off x="12701427" y="6525687"/>
            <a:ext cx="7576556" cy="4545933"/>
          </a:xfrm>
          <a:custGeom>
            <a:avLst/>
            <a:gdLst/>
            <a:ahLst/>
            <a:cxnLst/>
            <a:rect r="r" b="b" t="t" l="l"/>
            <a:pathLst>
              <a:path h="4545933" w="7576556">
                <a:moveTo>
                  <a:pt x="0" y="0"/>
                </a:moveTo>
                <a:lnTo>
                  <a:pt x="7576555" y="0"/>
                </a:lnTo>
                <a:lnTo>
                  <a:pt x="7576555" y="4545934"/>
                </a:lnTo>
                <a:lnTo>
                  <a:pt x="0" y="4545934"/>
                </a:lnTo>
                <a:lnTo>
                  <a:pt x="0" y="0"/>
                </a:lnTo>
                <a:close/>
              </a:path>
            </a:pathLst>
          </a:custGeom>
          <a:blipFill>
            <a:blip r:embed="rId5"/>
            <a:stretch>
              <a:fillRect l="0" t="0" r="0" b="0"/>
            </a:stretch>
          </a:blipFill>
        </p:spPr>
      </p:sp>
      <p:sp>
        <p:nvSpPr>
          <p:cNvPr name="Freeform 12" id="12"/>
          <p:cNvSpPr/>
          <p:nvPr/>
        </p:nvSpPr>
        <p:spPr>
          <a:xfrm flipH="false" flipV="false" rot="-978883">
            <a:off x="650359" y="6786647"/>
            <a:ext cx="3363430" cy="3090152"/>
          </a:xfrm>
          <a:custGeom>
            <a:avLst/>
            <a:gdLst/>
            <a:ahLst/>
            <a:cxnLst/>
            <a:rect r="r" b="b" t="t" l="l"/>
            <a:pathLst>
              <a:path h="3090152" w="3363430">
                <a:moveTo>
                  <a:pt x="0" y="0"/>
                </a:moveTo>
                <a:lnTo>
                  <a:pt x="3363430" y="0"/>
                </a:lnTo>
                <a:lnTo>
                  <a:pt x="3363430" y="3090152"/>
                </a:lnTo>
                <a:lnTo>
                  <a:pt x="0" y="3090152"/>
                </a:lnTo>
                <a:lnTo>
                  <a:pt x="0" y="0"/>
                </a:lnTo>
                <a:close/>
              </a:path>
            </a:pathLst>
          </a:custGeom>
          <a:blipFill>
            <a:blip r:embed="rId6">
              <a:alphaModFix amt="53000"/>
            </a:blip>
            <a:stretch>
              <a:fillRect l="0" t="0" r="0" b="0"/>
            </a:stretch>
          </a:blipFill>
        </p:spPr>
      </p:sp>
      <p:sp>
        <p:nvSpPr>
          <p:cNvPr name="Freeform 13" id="13"/>
          <p:cNvSpPr/>
          <p:nvPr/>
        </p:nvSpPr>
        <p:spPr>
          <a:xfrm flipH="false" flipV="false" rot="-978883">
            <a:off x="874925" y="6551948"/>
            <a:ext cx="3363430" cy="3090152"/>
          </a:xfrm>
          <a:custGeom>
            <a:avLst/>
            <a:gdLst/>
            <a:ahLst/>
            <a:cxnLst/>
            <a:rect r="r" b="b" t="t" l="l"/>
            <a:pathLst>
              <a:path h="3090152" w="3363430">
                <a:moveTo>
                  <a:pt x="0" y="0"/>
                </a:moveTo>
                <a:lnTo>
                  <a:pt x="3363430" y="0"/>
                </a:lnTo>
                <a:lnTo>
                  <a:pt x="3363430" y="3090151"/>
                </a:lnTo>
                <a:lnTo>
                  <a:pt x="0" y="3090151"/>
                </a:lnTo>
                <a:lnTo>
                  <a:pt x="0" y="0"/>
                </a:lnTo>
                <a:close/>
              </a:path>
            </a:pathLst>
          </a:custGeom>
          <a:blipFill>
            <a:blip r:embed="rId7"/>
            <a:stretch>
              <a:fillRect l="0" t="0" r="0" b="0"/>
            </a:stretch>
          </a:blipFill>
        </p:spPr>
      </p:sp>
      <p:sp>
        <p:nvSpPr>
          <p:cNvPr name="Freeform 14" id="14"/>
          <p:cNvSpPr/>
          <p:nvPr/>
        </p:nvSpPr>
        <p:spPr>
          <a:xfrm flipH="false" flipV="false" rot="0">
            <a:off x="7435872" y="8326589"/>
            <a:ext cx="3416257" cy="944129"/>
          </a:xfrm>
          <a:custGeom>
            <a:avLst/>
            <a:gdLst/>
            <a:ahLst/>
            <a:cxnLst/>
            <a:rect r="r" b="b" t="t" l="l"/>
            <a:pathLst>
              <a:path h="944129" w="3416257">
                <a:moveTo>
                  <a:pt x="0" y="0"/>
                </a:moveTo>
                <a:lnTo>
                  <a:pt x="3416256" y="0"/>
                </a:lnTo>
                <a:lnTo>
                  <a:pt x="3416256" y="944129"/>
                </a:lnTo>
                <a:lnTo>
                  <a:pt x="0" y="94412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14158830" y="1252790"/>
            <a:ext cx="2838987" cy="2642839"/>
          </a:xfrm>
          <a:custGeom>
            <a:avLst/>
            <a:gdLst/>
            <a:ahLst/>
            <a:cxnLst/>
            <a:rect r="r" b="b" t="t" l="l"/>
            <a:pathLst>
              <a:path h="2642839" w="2838987">
                <a:moveTo>
                  <a:pt x="0" y="0"/>
                </a:moveTo>
                <a:lnTo>
                  <a:pt x="2838987" y="0"/>
                </a:lnTo>
                <a:lnTo>
                  <a:pt x="2838987" y="2642839"/>
                </a:lnTo>
                <a:lnTo>
                  <a:pt x="0" y="2642839"/>
                </a:lnTo>
                <a:lnTo>
                  <a:pt x="0" y="0"/>
                </a:lnTo>
                <a:close/>
              </a:path>
            </a:pathLst>
          </a:custGeom>
          <a:blipFill>
            <a:blip r:embed="rId10">
              <a:alphaModFix amt="53000"/>
              <a:extLst>
                <a:ext uri="{96DAC541-7B7A-43D3-8B79-37D633B846F1}">
                  <asvg:svgBlip xmlns:asvg="http://schemas.microsoft.com/office/drawing/2016/SVG/main" r:embed="rId11"/>
                </a:ext>
              </a:extLst>
            </a:blip>
            <a:stretch>
              <a:fillRect l="0" t="0" r="0" b="0"/>
            </a:stretch>
          </a:blipFill>
        </p:spPr>
      </p:sp>
      <p:sp>
        <p:nvSpPr>
          <p:cNvPr name="Freeform 16" id="16"/>
          <p:cNvSpPr/>
          <p:nvPr/>
        </p:nvSpPr>
        <p:spPr>
          <a:xfrm flipH="false" flipV="false" rot="0">
            <a:off x="14045839" y="1136024"/>
            <a:ext cx="2838987" cy="2642839"/>
          </a:xfrm>
          <a:custGeom>
            <a:avLst/>
            <a:gdLst/>
            <a:ahLst/>
            <a:cxnLst/>
            <a:rect r="r" b="b" t="t" l="l"/>
            <a:pathLst>
              <a:path h="2642839" w="2838987">
                <a:moveTo>
                  <a:pt x="0" y="0"/>
                </a:moveTo>
                <a:lnTo>
                  <a:pt x="2838987" y="0"/>
                </a:lnTo>
                <a:lnTo>
                  <a:pt x="2838987" y="2642839"/>
                </a:lnTo>
                <a:lnTo>
                  <a:pt x="0" y="264283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7" id="17"/>
          <p:cNvGrpSpPr/>
          <p:nvPr/>
        </p:nvGrpSpPr>
        <p:grpSpPr>
          <a:xfrm rot="0">
            <a:off x="1028700" y="313667"/>
            <a:ext cx="5002359" cy="3693500"/>
            <a:chOff x="0" y="0"/>
            <a:chExt cx="6669812" cy="4924667"/>
          </a:xfrm>
        </p:grpSpPr>
        <p:sp>
          <p:nvSpPr>
            <p:cNvPr name="Freeform 18" id="18"/>
            <p:cNvSpPr/>
            <p:nvPr/>
          </p:nvSpPr>
          <p:spPr>
            <a:xfrm flipH="false" flipV="false" rot="1400668">
              <a:off x="1857106" y="1370953"/>
              <a:ext cx="2317289" cy="2233024"/>
            </a:xfrm>
            <a:custGeom>
              <a:avLst/>
              <a:gdLst/>
              <a:ahLst/>
              <a:cxnLst/>
              <a:rect r="r" b="b" t="t" l="l"/>
              <a:pathLst>
                <a:path h="2233024" w="2317289">
                  <a:moveTo>
                    <a:pt x="0" y="0"/>
                  </a:moveTo>
                  <a:lnTo>
                    <a:pt x="2317289" y="0"/>
                  </a:lnTo>
                  <a:lnTo>
                    <a:pt x="2317289" y="2233025"/>
                  </a:lnTo>
                  <a:lnTo>
                    <a:pt x="0" y="2233025"/>
                  </a:lnTo>
                  <a:lnTo>
                    <a:pt x="0" y="0"/>
                  </a:lnTo>
                  <a:close/>
                </a:path>
              </a:pathLst>
            </a:custGeom>
            <a:blipFill>
              <a:blip r:embed="rId14">
                <a:alphaModFix amt="53000"/>
                <a:extLst>
                  <a:ext uri="{96DAC541-7B7A-43D3-8B79-37D633B846F1}">
                    <asvg:svgBlip xmlns:asvg="http://schemas.microsoft.com/office/drawing/2016/SVG/main" r:embed="rId15"/>
                  </a:ext>
                </a:extLst>
              </a:blip>
              <a:stretch>
                <a:fillRect l="0" t="0" r="0" b="0"/>
              </a:stretch>
            </a:blipFill>
          </p:spPr>
        </p:sp>
        <p:sp>
          <p:nvSpPr>
            <p:cNvPr name="Freeform 19" id="19"/>
            <p:cNvSpPr/>
            <p:nvPr/>
          </p:nvSpPr>
          <p:spPr>
            <a:xfrm flipH="false" flipV="false" rot="-3041698">
              <a:off x="366306" y="2656043"/>
              <a:ext cx="1932524" cy="1862251"/>
            </a:xfrm>
            <a:custGeom>
              <a:avLst/>
              <a:gdLst/>
              <a:ahLst/>
              <a:cxnLst/>
              <a:rect r="r" b="b" t="t" l="l"/>
              <a:pathLst>
                <a:path h="1862251" w="1932524">
                  <a:moveTo>
                    <a:pt x="0" y="0"/>
                  </a:moveTo>
                  <a:lnTo>
                    <a:pt x="1932524" y="0"/>
                  </a:lnTo>
                  <a:lnTo>
                    <a:pt x="1932524" y="1862250"/>
                  </a:lnTo>
                  <a:lnTo>
                    <a:pt x="0" y="1862250"/>
                  </a:lnTo>
                  <a:lnTo>
                    <a:pt x="0" y="0"/>
                  </a:lnTo>
                  <a:close/>
                </a:path>
              </a:pathLst>
            </a:custGeom>
            <a:blipFill>
              <a:blip r:embed="rId14">
                <a:alphaModFix amt="53000"/>
                <a:extLst>
                  <a:ext uri="{96DAC541-7B7A-43D3-8B79-37D633B846F1}">
                    <asvg:svgBlip xmlns:asvg="http://schemas.microsoft.com/office/drawing/2016/SVG/main" r:embed="rId15"/>
                  </a:ext>
                </a:extLst>
              </a:blip>
              <a:stretch>
                <a:fillRect l="0" t="0" r="0" b="0"/>
              </a:stretch>
            </a:blipFill>
          </p:spPr>
        </p:sp>
        <p:sp>
          <p:nvSpPr>
            <p:cNvPr name="Freeform 20" id="20"/>
            <p:cNvSpPr/>
            <p:nvPr/>
          </p:nvSpPr>
          <p:spPr>
            <a:xfrm flipH="false" flipV="false" rot="0">
              <a:off x="3759638" y="0"/>
              <a:ext cx="2910174" cy="3971702"/>
            </a:xfrm>
            <a:custGeom>
              <a:avLst/>
              <a:gdLst/>
              <a:ahLst/>
              <a:cxnLst/>
              <a:rect r="r" b="b" t="t" l="l"/>
              <a:pathLst>
                <a:path h="3971702" w="2910174">
                  <a:moveTo>
                    <a:pt x="0" y="0"/>
                  </a:moveTo>
                  <a:lnTo>
                    <a:pt x="2910174" y="0"/>
                  </a:lnTo>
                  <a:lnTo>
                    <a:pt x="2910174" y="3971702"/>
                  </a:lnTo>
                  <a:lnTo>
                    <a:pt x="0" y="3971702"/>
                  </a:lnTo>
                  <a:lnTo>
                    <a:pt x="0" y="0"/>
                  </a:lnTo>
                  <a:close/>
                </a:path>
              </a:pathLst>
            </a:custGeom>
            <a:blipFill>
              <a:blip r:embed="rId16">
                <a:alphaModFix amt="53000"/>
                <a:extLst>
                  <a:ext uri="{96DAC541-7B7A-43D3-8B79-37D633B846F1}">
                    <asvg:svgBlip xmlns:asvg="http://schemas.microsoft.com/office/drawing/2016/SVG/main" r:embed="rId17"/>
                  </a:ext>
                </a:extLst>
              </a:blip>
              <a:stretch>
                <a:fillRect l="0" t="0" r="0" b="0"/>
              </a:stretch>
            </a:blipFill>
          </p:spPr>
        </p:sp>
      </p:grpSp>
      <p:grpSp>
        <p:nvGrpSpPr>
          <p:cNvPr name="Group 21" id="21"/>
          <p:cNvGrpSpPr/>
          <p:nvPr/>
        </p:nvGrpSpPr>
        <p:grpSpPr>
          <a:xfrm rot="0">
            <a:off x="850680" y="85363"/>
            <a:ext cx="5002359" cy="3693500"/>
            <a:chOff x="0" y="0"/>
            <a:chExt cx="6669812" cy="4924667"/>
          </a:xfrm>
        </p:grpSpPr>
        <p:sp>
          <p:nvSpPr>
            <p:cNvPr name="Freeform 22" id="22"/>
            <p:cNvSpPr/>
            <p:nvPr/>
          </p:nvSpPr>
          <p:spPr>
            <a:xfrm flipH="false" flipV="false" rot="1400668">
              <a:off x="1857106" y="1370953"/>
              <a:ext cx="2317289" cy="2233024"/>
            </a:xfrm>
            <a:custGeom>
              <a:avLst/>
              <a:gdLst/>
              <a:ahLst/>
              <a:cxnLst/>
              <a:rect r="r" b="b" t="t" l="l"/>
              <a:pathLst>
                <a:path h="2233024" w="2317289">
                  <a:moveTo>
                    <a:pt x="0" y="0"/>
                  </a:moveTo>
                  <a:lnTo>
                    <a:pt x="2317289" y="0"/>
                  </a:lnTo>
                  <a:lnTo>
                    <a:pt x="2317289" y="2233025"/>
                  </a:lnTo>
                  <a:lnTo>
                    <a:pt x="0" y="2233025"/>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3" id="23"/>
            <p:cNvSpPr/>
            <p:nvPr/>
          </p:nvSpPr>
          <p:spPr>
            <a:xfrm flipH="false" flipV="false" rot="-3041698">
              <a:off x="366306" y="2656043"/>
              <a:ext cx="1932524" cy="1862251"/>
            </a:xfrm>
            <a:custGeom>
              <a:avLst/>
              <a:gdLst/>
              <a:ahLst/>
              <a:cxnLst/>
              <a:rect r="r" b="b" t="t" l="l"/>
              <a:pathLst>
                <a:path h="1862251" w="1932524">
                  <a:moveTo>
                    <a:pt x="0" y="0"/>
                  </a:moveTo>
                  <a:lnTo>
                    <a:pt x="1932524" y="0"/>
                  </a:lnTo>
                  <a:lnTo>
                    <a:pt x="1932524" y="1862250"/>
                  </a:lnTo>
                  <a:lnTo>
                    <a:pt x="0" y="186225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4" id="24"/>
            <p:cNvSpPr/>
            <p:nvPr/>
          </p:nvSpPr>
          <p:spPr>
            <a:xfrm flipH="false" flipV="false" rot="0">
              <a:off x="3759638" y="0"/>
              <a:ext cx="2910174" cy="3971702"/>
            </a:xfrm>
            <a:custGeom>
              <a:avLst/>
              <a:gdLst/>
              <a:ahLst/>
              <a:cxnLst/>
              <a:rect r="r" b="b" t="t" l="l"/>
              <a:pathLst>
                <a:path h="3971702" w="2910174">
                  <a:moveTo>
                    <a:pt x="0" y="0"/>
                  </a:moveTo>
                  <a:lnTo>
                    <a:pt x="2910174" y="0"/>
                  </a:lnTo>
                  <a:lnTo>
                    <a:pt x="2910174" y="3971702"/>
                  </a:lnTo>
                  <a:lnTo>
                    <a:pt x="0" y="3971702"/>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grpSp>
      <p:sp>
        <p:nvSpPr>
          <p:cNvPr name="TextBox 25" id="25"/>
          <p:cNvSpPr txBox="true"/>
          <p:nvPr/>
        </p:nvSpPr>
        <p:spPr>
          <a:xfrm rot="0">
            <a:off x="3226705" y="3293144"/>
            <a:ext cx="11834589" cy="3415130"/>
          </a:xfrm>
          <a:prstGeom prst="rect">
            <a:avLst/>
          </a:prstGeom>
        </p:spPr>
        <p:txBody>
          <a:bodyPr anchor="t" rtlCol="false" tIns="0" lIns="0" bIns="0" rIns="0">
            <a:spAutoFit/>
          </a:bodyPr>
          <a:lstStyle/>
          <a:p>
            <a:pPr algn="ctr">
              <a:lnSpc>
                <a:spcPts val="19453"/>
              </a:lnSpc>
            </a:pPr>
            <a:r>
              <a:rPr lang="en-US" b="true" sz="19453" spc="-1167">
                <a:solidFill>
                  <a:srgbClr val="102F76"/>
                </a:solidFill>
                <a:latin typeface="Brice SemiExpanded Heavy"/>
                <a:ea typeface="Brice SemiExpanded Heavy"/>
                <a:cs typeface="Brice SemiExpanded Heavy"/>
                <a:sym typeface="Brice SemiExpanded Heavy"/>
              </a:rPr>
              <a:t>CRIXIS</a:t>
            </a:r>
          </a:p>
        </p:txBody>
      </p:sp>
      <p:sp>
        <p:nvSpPr>
          <p:cNvPr name="TextBox 26" id="26"/>
          <p:cNvSpPr txBox="true"/>
          <p:nvPr/>
        </p:nvSpPr>
        <p:spPr>
          <a:xfrm rot="0">
            <a:off x="5334041" y="6227472"/>
            <a:ext cx="7318891" cy="577930"/>
          </a:xfrm>
          <a:prstGeom prst="rect">
            <a:avLst/>
          </a:prstGeom>
        </p:spPr>
        <p:txBody>
          <a:bodyPr anchor="t" rtlCol="false" tIns="0" lIns="0" bIns="0" rIns="0">
            <a:spAutoFit/>
          </a:bodyPr>
          <a:lstStyle/>
          <a:p>
            <a:pPr algn="ctr">
              <a:lnSpc>
                <a:spcPts val="4378"/>
              </a:lnSpc>
            </a:pPr>
            <a:r>
              <a:rPr lang="en-US" sz="4378">
                <a:solidFill>
                  <a:srgbClr val="EC297B"/>
                </a:solidFill>
                <a:latin typeface="Montserrat"/>
                <a:ea typeface="Montserrat"/>
                <a:cs typeface="Montserrat"/>
                <a:sym typeface="Montserrat"/>
              </a:rPr>
              <a:t>An Academic Tracker</a:t>
            </a:r>
          </a:p>
        </p:txBody>
      </p:sp>
    </p:spTree>
  </p:cSld>
  <p:clrMapOvr>
    <a:masterClrMapping/>
  </p:clrMapOvr>
  <p:transition spd="slow">
    <p:push dir="u"/>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0933" y="-120794"/>
            <a:ext cx="18930927" cy="10648647"/>
          </a:xfrm>
          <a:custGeom>
            <a:avLst/>
            <a:gdLst/>
            <a:ahLst/>
            <a:cxnLst/>
            <a:rect r="r" b="b" t="t" l="l"/>
            <a:pathLst>
              <a:path h="10648647" w="18930927">
                <a:moveTo>
                  <a:pt x="0" y="0"/>
                </a:moveTo>
                <a:lnTo>
                  <a:pt x="18930927" y="0"/>
                </a:lnTo>
                <a:lnTo>
                  <a:pt x="18930927" y="10648647"/>
                </a:lnTo>
                <a:lnTo>
                  <a:pt x="0" y="10648647"/>
                </a:lnTo>
                <a:lnTo>
                  <a:pt x="0" y="0"/>
                </a:lnTo>
                <a:close/>
              </a:path>
            </a:pathLst>
          </a:custGeom>
          <a:blipFill>
            <a:blip r:embed="rId2"/>
            <a:stretch>
              <a:fillRect l="0" t="-12888" r="0" b="-12888"/>
            </a:stretch>
          </a:blipFill>
        </p:spPr>
      </p:sp>
      <p:sp>
        <p:nvSpPr>
          <p:cNvPr name="Freeform 3" id="3"/>
          <p:cNvSpPr/>
          <p:nvPr/>
        </p:nvSpPr>
        <p:spPr>
          <a:xfrm flipH="false" flipV="false" rot="5535439">
            <a:off x="260089" y="8124523"/>
            <a:ext cx="2256391" cy="1881830"/>
          </a:xfrm>
          <a:custGeom>
            <a:avLst/>
            <a:gdLst/>
            <a:ahLst/>
            <a:cxnLst/>
            <a:rect r="r" b="b" t="t" l="l"/>
            <a:pathLst>
              <a:path h="1881830" w="2256391">
                <a:moveTo>
                  <a:pt x="0" y="0"/>
                </a:moveTo>
                <a:lnTo>
                  <a:pt x="2256392" y="0"/>
                </a:lnTo>
                <a:lnTo>
                  <a:pt x="2256392" y="1881830"/>
                </a:lnTo>
                <a:lnTo>
                  <a:pt x="0" y="1881830"/>
                </a:lnTo>
                <a:lnTo>
                  <a:pt x="0" y="0"/>
                </a:lnTo>
                <a:close/>
              </a:path>
            </a:pathLst>
          </a:custGeom>
          <a:blipFill>
            <a:blip r:embed="rId3">
              <a:alphaModFix amt="53000"/>
            </a:blip>
            <a:stretch>
              <a:fillRect l="0" t="0" r="0" b="0"/>
            </a:stretch>
          </a:blipFill>
        </p:spPr>
      </p:sp>
      <p:grpSp>
        <p:nvGrpSpPr>
          <p:cNvPr name="Group 4" id="4"/>
          <p:cNvGrpSpPr/>
          <p:nvPr/>
        </p:nvGrpSpPr>
        <p:grpSpPr>
          <a:xfrm rot="0">
            <a:off x="-283687" y="-6567697"/>
            <a:ext cx="19413123" cy="10281136"/>
            <a:chOff x="0" y="0"/>
            <a:chExt cx="812800" cy="430457"/>
          </a:xfrm>
        </p:grpSpPr>
        <p:sp>
          <p:nvSpPr>
            <p:cNvPr name="Freeform 5" id="5"/>
            <p:cNvSpPr/>
            <p:nvPr/>
          </p:nvSpPr>
          <p:spPr>
            <a:xfrm flipH="false" flipV="false" rot="0">
              <a:off x="0" y="0"/>
              <a:ext cx="812800" cy="430457"/>
            </a:xfrm>
            <a:custGeom>
              <a:avLst/>
              <a:gdLst/>
              <a:ahLst/>
              <a:cxnLst/>
              <a:rect r="r" b="b" t="t" l="l"/>
              <a:pathLst>
                <a:path h="430457" w="812800">
                  <a:moveTo>
                    <a:pt x="406400" y="0"/>
                  </a:moveTo>
                  <a:cubicBezTo>
                    <a:pt x="181951" y="0"/>
                    <a:pt x="0" y="96361"/>
                    <a:pt x="0" y="215228"/>
                  </a:cubicBezTo>
                  <a:cubicBezTo>
                    <a:pt x="0" y="334096"/>
                    <a:pt x="181951" y="430457"/>
                    <a:pt x="406400" y="430457"/>
                  </a:cubicBezTo>
                  <a:cubicBezTo>
                    <a:pt x="630849" y="430457"/>
                    <a:pt x="812800" y="334096"/>
                    <a:pt x="812800" y="215228"/>
                  </a:cubicBezTo>
                  <a:cubicBezTo>
                    <a:pt x="812800" y="96361"/>
                    <a:pt x="630849" y="0"/>
                    <a:pt x="406400" y="0"/>
                  </a:cubicBezTo>
                  <a:close/>
                </a:path>
              </a:pathLst>
            </a:custGeom>
            <a:solidFill>
              <a:srgbClr val="000000">
                <a:alpha val="48627"/>
              </a:srgbClr>
            </a:solidFill>
          </p:spPr>
        </p:sp>
        <p:sp>
          <p:nvSpPr>
            <p:cNvPr name="TextBox 6" id="6"/>
            <p:cNvSpPr txBox="true"/>
            <p:nvPr/>
          </p:nvSpPr>
          <p:spPr>
            <a:xfrm>
              <a:off x="76200" y="2255"/>
              <a:ext cx="660400" cy="387846"/>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2678256" y="4680102"/>
            <a:ext cx="13290069" cy="4838582"/>
            <a:chOff x="0" y="0"/>
            <a:chExt cx="3500265" cy="1274359"/>
          </a:xfrm>
        </p:grpSpPr>
        <p:sp>
          <p:nvSpPr>
            <p:cNvPr name="Freeform 8" id="8"/>
            <p:cNvSpPr/>
            <p:nvPr/>
          </p:nvSpPr>
          <p:spPr>
            <a:xfrm flipH="false" flipV="false" rot="0">
              <a:off x="0" y="0"/>
              <a:ext cx="3500265" cy="1274359"/>
            </a:xfrm>
            <a:custGeom>
              <a:avLst/>
              <a:gdLst/>
              <a:ahLst/>
              <a:cxnLst/>
              <a:rect r="r" b="b" t="t" l="l"/>
              <a:pathLst>
                <a:path h="1274359" w="3500265">
                  <a:moveTo>
                    <a:pt x="29709" y="0"/>
                  </a:moveTo>
                  <a:lnTo>
                    <a:pt x="3470556" y="0"/>
                  </a:lnTo>
                  <a:cubicBezTo>
                    <a:pt x="3478435" y="0"/>
                    <a:pt x="3485992" y="3130"/>
                    <a:pt x="3491563" y="8702"/>
                  </a:cubicBezTo>
                  <a:cubicBezTo>
                    <a:pt x="3497135" y="14273"/>
                    <a:pt x="3500265" y="21830"/>
                    <a:pt x="3500265" y="29709"/>
                  </a:cubicBezTo>
                  <a:lnTo>
                    <a:pt x="3500265" y="1244650"/>
                  </a:lnTo>
                  <a:cubicBezTo>
                    <a:pt x="3500265" y="1261058"/>
                    <a:pt x="3486964" y="1274359"/>
                    <a:pt x="3470556" y="1274359"/>
                  </a:cubicBezTo>
                  <a:lnTo>
                    <a:pt x="29709" y="1274359"/>
                  </a:lnTo>
                  <a:cubicBezTo>
                    <a:pt x="13301" y="1274359"/>
                    <a:pt x="0" y="1261058"/>
                    <a:pt x="0" y="1244650"/>
                  </a:cubicBezTo>
                  <a:lnTo>
                    <a:pt x="0" y="29709"/>
                  </a:lnTo>
                  <a:cubicBezTo>
                    <a:pt x="0" y="13301"/>
                    <a:pt x="13301" y="0"/>
                    <a:pt x="29709" y="0"/>
                  </a:cubicBezTo>
                  <a:close/>
                </a:path>
              </a:pathLst>
            </a:custGeom>
            <a:solidFill>
              <a:srgbClr val="000000">
                <a:alpha val="52941"/>
              </a:srgbClr>
            </a:solidFill>
          </p:spPr>
        </p:sp>
        <p:sp>
          <p:nvSpPr>
            <p:cNvPr name="TextBox 9" id="9"/>
            <p:cNvSpPr txBox="true"/>
            <p:nvPr/>
          </p:nvSpPr>
          <p:spPr>
            <a:xfrm>
              <a:off x="0" y="-38100"/>
              <a:ext cx="3500265" cy="1312459"/>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7618029" y="8726762"/>
            <a:ext cx="3846654" cy="1063075"/>
          </a:xfrm>
          <a:custGeom>
            <a:avLst/>
            <a:gdLst/>
            <a:ahLst/>
            <a:cxnLst/>
            <a:rect r="r" b="b" t="t" l="l"/>
            <a:pathLst>
              <a:path h="1063075" w="3846654">
                <a:moveTo>
                  <a:pt x="0" y="0"/>
                </a:moveTo>
                <a:lnTo>
                  <a:pt x="3846654" y="0"/>
                </a:lnTo>
                <a:lnTo>
                  <a:pt x="3846654" y="1063076"/>
                </a:lnTo>
                <a:lnTo>
                  <a:pt x="0" y="1063076"/>
                </a:lnTo>
                <a:lnTo>
                  <a:pt x="0" y="0"/>
                </a:lnTo>
                <a:close/>
              </a:path>
            </a:pathLst>
          </a:custGeom>
          <a:blipFill>
            <a:blip r:embed="rId4">
              <a:alphaModFix amt="53000"/>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2494154" y="4419718"/>
            <a:ext cx="13290069" cy="4838582"/>
            <a:chOff x="0" y="0"/>
            <a:chExt cx="3500265" cy="1274359"/>
          </a:xfrm>
        </p:grpSpPr>
        <p:sp>
          <p:nvSpPr>
            <p:cNvPr name="Freeform 12" id="12"/>
            <p:cNvSpPr/>
            <p:nvPr/>
          </p:nvSpPr>
          <p:spPr>
            <a:xfrm flipH="false" flipV="false" rot="0">
              <a:off x="0" y="0"/>
              <a:ext cx="3500265" cy="1274359"/>
            </a:xfrm>
            <a:custGeom>
              <a:avLst/>
              <a:gdLst/>
              <a:ahLst/>
              <a:cxnLst/>
              <a:rect r="r" b="b" t="t" l="l"/>
              <a:pathLst>
                <a:path h="1274359" w="3500265">
                  <a:moveTo>
                    <a:pt x="29709" y="0"/>
                  </a:moveTo>
                  <a:lnTo>
                    <a:pt x="3470556" y="0"/>
                  </a:lnTo>
                  <a:cubicBezTo>
                    <a:pt x="3478435" y="0"/>
                    <a:pt x="3485992" y="3130"/>
                    <a:pt x="3491563" y="8702"/>
                  </a:cubicBezTo>
                  <a:cubicBezTo>
                    <a:pt x="3497135" y="14273"/>
                    <a:pt x="3500265" y="21830"/>
                    <a:pt x="3500265" y="29709"/>
                  </a:cubicBezTo>
                  <a:lnTo>
                    <a:pt x="3500265" y="1244650"/>
                  </a:lnTo>
                  <a:cubicBezTo>
                    <a:pt x="3500265" y="1261058"/>
                    <a:pt x="3486964" y="1274359"/>
                    <a:pt x="3470556" y="1274359"/>
                  </a:cubicBezTo>
                  <a:lnTo>
                    <a:pt x="29709" y="1274359"/>
                  </a:lnTo>
                  <a:cubicBezTo>
                    <a:pt x="13301" y="1274359"/>
                    <a:pt x="0" y="1261058"/>
                    <a:pt x="0" y="1244650"/>
                  </a:cubicBezTo>
                  <a:lnTo>
                    <a:pt x="0" y="29709"/>
                  </a:lnTo>
                  <a:cubicBezTo>
                    <a:pt x="0" y="13301"/>
                    <a:pt x="13301" y="0"/>
                    <a:pt x="29709" y="0"/>
                  </a:cubicBezTo>
                  <a:close/>
                </a:path>
              </a:pathLst>
            </a:custGeom>
            <a:solidFill>
              <a:srgbClr val="FFEABB"/>
            </a:solidFill>
          </p:spPr>
        </p:sp>
        <p:sp>
          <p:nvSpPr>
            <p:cNvPr name="TextBox 13" id="13"/>
            <p:cNvSpPr txBox="true"/>
            <p:nvPr/>
          </p:nvSpPr>
          <p:spPr>
            <a:xfrm>
              <a:off x="0" y="-38100"/>
              <a:ext cx="3500265" cy="1312459"/>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486549">
            <a:off x="1327522" y="2900089"/>
            <a:ext cx="2385739" cy="3208207"/>
          </a:xfrm>
          <a:custGeom>
            <a:avLst/>
            <a:gdLst/>
            <a:ahLst/>
            <a:cxnLst/>
            <a:rect r="r" b="b" t="t" l="l"/>
            <a:pathLst>
              <a:path h="3208207" w="2385739">
                <a:moveTo>
                  <a:pt x="0" y="0"/>
                </a:moveTo>
                <a:lnTo>
                  <a:pt x="2385739" y="0"/>
                </a:lnTo>
                <a:lnTo>
                  <a:pt x="2385739" y="3208207"/>
                </a:lnTo>
                <a:lnTo>
                  <a:pt x="0" y="3208207"/>
                </a:lnTo>
                <a:lnTo>
                  <a:pt x="0" y="0"/>
                </a:lnTo>
                <a:close/>
              </a:path>
            </a:pathLst>
          </a:custGeom>
          <a:blipFill>
            <a:blip r:embed="rId6">
              <a:alphaModFix amt="53000"/>
              <a:extLst>
                <a:ext uri="{96DAC541-7B7A-43D3-8B79-37D633B846F1}">
                  <asvg:svgBlip xmlns:asvg="http://schemas.microsoft.com/office/drawing/2016/SVG/main" r:embed="rId7"/>
                </a:ext>
              </a:extLst>
            </a:blip>
            <a:stretch>
              <a:fillRect l="0" t="0" r="0" b="0"/>
            </a:stretch>
          </a:blipFill>
        </p:spPr>
      </p:sp>
      <p:grpSp>
        <p:nvGrpSpPr>
          <p:cNvPr name="Group 15" id="15"/>
          <p:cNvGrpSpPr/>
          <p:nvPr/>
        </p:nvGrpSpPr>
        <p:grpSpPr>
          <a:xfrm rot="0">
            <a:off x="-567373" y="-6819525"/>
            <a:ext cx="19413123" cy="10281136"/>
            <a:chOff x="0" y="0"/>
            <a:chExt cx="812800" cy="430457"/>
          </a:xfrm>
        </p:grpSpPr>
        <p:sp>
          <p:nvSpPr>
            <p:cNvPr name="Freeform 16" id="16"/>
            <p:cNvSpPr/>
            <p:nvPr/>
          </p:nvSpPr>
          <p:spPr>
            <a:xfrm flipH="false" flipV="false" rot="0">
              <a:off x="0" y="0"/>
              <a:ext cx="812800" cy="430457"/>
            </a:xfrm>
            <a:custGeom>
              <a:avLst/>
              <a:gdLst/>
              <a:ahLst/>
              <a:cxnLst/>
              <a:rect r="r" b="b" t="t" l="l"/>
              <a:pathLst>
                <a:path h="430457" w="812800">
                  <a:moveTo>
                    <a:pt x="406400" y="0"/>
                  </a:moveTo>
                  <a:cubicBezTo>
                    <a:pt x="181951" y="0"/>
                    <a:pt x="0" y="96361"/>
                    <a:pt x="0" y="215228"/>
                  </a:cubicBezTo>
                  <a:cubicBezTo>
                    <a:pt x="0" y="334096"/>
                    <a:pt x="181951" y="430457"/>
                    <a:pt x="406400" y="430457"/>
                  </a:cubicBezTo>
                  <a:cubicBezTo>
                    <a:pt x="630849" y="430457"/>
                    <a:pt x="812800" y="334096"/>
                    <a:pt x="812800" y="215228"/>
                  </a:cubicBezTo>
                  <a:cubicBezTo>
                    <a:pt x="812800" y="96361"/>
                    <a:pt x="630849" y="0"/>
                    <a:pt x="406400" y="0"/>
                  </a:cubicBezTo>
                  <a:close/>
                </a:path>
              </a:pathLst>
            </a:custGeom>
            <a:solidFill>
              <a:srgbClr val="FFEABB"/>
            </a:solidFill>
          </p:spPr>
        </p:sp>
        <p:sp>
          <p:nvSpPr>
            <p:cNvPr name="TextBox 17" id="17"/>
            <p:cNvSpPr txBox="true"/>
            <p:nvPr/>
          </p:nvSpPr>
          <p:spPr>
            <a:xfrm>
              <a:off x="76200" y="2255"/>
              <a:ext cx="660400" cy="387846"/>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7499548" y="8613284"/>
            <a:ext cx="3846654" cy="1063075"/>
          </a:xfrm>
          <a:custGeom>
            <a:avLst/>
            <a:gdLst/>
            <a:ahLst/>
            <a:cxnLst/>
            <a:rect r="r" b="b" t="t" l="l"/>
            <a:pathLst>
              <a:path h="1063075" w="3846654">
                <a:moveTo>
                  <a:pt x="0" y="0"/>
                </a:moveTo>
                <a:lnTo>
                  <a:pt x="3846654" y="0"/>
                </a:lnTo>
                <a:lnTo>
                  <a:pt x="3846654" y="1063075"/>
                </a:lnTo>
                <a:lnTo>
                  <a:pt x="0" y="10630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1074261">
            <a:off x="14405254" y="6652520"/>
            <a:ext cx="3126142" cy="3656307"/>
          </a:xfrm>
          <a:custGeom>
            <a:avLst/>
            <a:gdLst/>
            <a:ahLst/>
            <a:cxnLst/>
            <a:rect r="r" b="b" t="t" l="l"/>
            <a:pathLst>
              <a:path h="3656307" w="3126142">
                <a:moveTo>
                  <a:pt x="0" y="0"/>
                </a:moveTo>
                <a:lnTo>
                  <a:pt x="3126142" y="0"/>
                </a:lnTo>
                <a:lnTo>
                  <a:pt x="3126142" y="3656307"/>
                </a:lnTo>
                <a:lnTo>
                  <a:pt x="0" y="3656307"/>
                </a:lnTo>
                <a:lnTo>
                  <a:pt x="0" y="0"/>
                </a:lnTo>
                <a:close/>
              </a:path>
            </a:pathLst>
          </a:custGeom>
          <a:blipFill>
            <a:blip r:embed="rId10">
              <a:alphaModFix amt="53000"/>
            </a:blip>
            <a:stretch>
              <a:fillRect l="0" t="0" r="0" b="0"/>
            </a:stretch>
          </a:blipFill>
        </p:spPr>
      </p:sp>
      <p:sp>
        <p:nvSpPr>
          <p:cNvPr name="Freeform 20" id="20"/>
          <p:cNvSpPr/>
          <p:nvPr/>
        </p:nvSpPr>
        <p:spPr>
          <a:xfrm flipH="false" flipV="false" rot="1074261">
            <a:off x="14133158" y="6652520"/>
            <a:ext cx="3126142" cy="3656307"/>
          </a:xfrm>
          <a:custGeom>
            <a:avLst/>
            <a:gdLst/>
            <a:ahLst/>
            <a:cxnLst/>
            <a:rect r="r" b="b" t="t" l="l"/>
            <a:pathLst>
              <a:path h="3656307" w="3126142">
                <a:moveTo>
                  <a:pt x="0" y="0"/>
                </a:moveTo>
                <a:lnTo>
                  <a:pt x="3126142" y="0"/>
                </a:lnTo>
                <a:lnTo>
                  <a:pt x="3126142" y="3656307"/>
                </a:lnTo>
                <a:lnTo>
                  <a:pt x="0" y="3656307"/>
                </a:lnTo>
                <a:lnTo>
                  <a:pt x="0" y="0"/>
                </a:lnTo>
                <a:close/>
              </a:path>
            </a:pathLst>
          </a:custGeom>
          <a:blipFill>
            <a:blip r:embed="rId11"/>
            <a:stretch>
              <a:fillRect l="0" t="0" r="0" b="0"/>
            </a:stretch>
          </a:blipFill>
        </p:spPr>
      </p:sp>
      <p:sp>
        <p:nvSpPr>
          <p:cNvPr name="Freeform 21" id="21"/>
          <p:cNvSpPr/>
          <p:nvPr/>
        </p:nvSpPr>
        <p:spPr>
          <a:xfrm flipH="false" flipV="false" rot="486549">
            <a:off x="1353683" y="2889729"/>
            <a:ext cx="2223383" cy="2989879"/>
          </a:xfrm>
          <a:custGeom>
            <a:avLst/>
            <a:gdLst/>
            <a:ahLst/>
            <a:cxnLst/>
            <a:rect r="r" b="b" t="t" l="l"/>
            <a:pathLst>
              <a:path h="2989879" w="2223383">
                <a:moveTo>
                  <a:pt x="0" y="0"/>
                </a:moveTo>
                <a:lnTo>
                  <a:pt x="2223382" y="0"/>
                </a:lnTo>
                <a:lnTo>
                  <a:pt x="2223382" y="2989879"/>
                </a:lnTo>
                <a:lnTo>
                  <a:pt x="0" y="298987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2" id="22"/>
          <p:cNvSpPr/>
          <p:nvPr/>
        </p:nvSpPr>
        <p:spPr>
          <a:xfrm flipH="false" flipV="false" rot="5535439">
            <a:off x="107689" y="7972123"/>
            <a:ext cx="2256391" cy="1881830"/>
          </a:xfrm>
          <a:custGeom>
            <a:avLst/>
            <a:gdLst/>
            <a:ahLst/>
            <a:cxnLst/>
            <a:rect r="r" b="b" t="t" l="l"/>
            <a:pathLst>
              <a:path h="1881830" w="2256391">
                <a:moveTo>
                  <a:pt x="0" y="0"/>
                </a:moveTo>
                <a:lnTo>
                  <a:pt x="2256392" y="0"/>
                </a:lnTo>
                <a:lnTo>
                  <a:pt x="2256392" y="1881830"/>
                </a:lnTo>
                <a:lnTo>
                  <a:pt x="0" y="1881830"/>
                </a:lnTo>
                <a:lnTo>
                  <a:pt x="0" y="0"/>
                </a:lnTo>
                <a:close/>
              </a:path>
            </a:pathLst>
          </a:custGeom>
          <a:blipFill>
            <a:blip r:embed="rId14"/>
            <a:stretch>
              <a:fillRect l="0" t="0" r="0" b="0"/>
            </a:stretch>
          </a:blipFill>
        </p:spPr>
      </p:sp>
      <p:sp>
        <p:nvSpPr>
          <p:cNvPr name="TextBox 23" id="23"/>
          <p:cNvSpPr txBox="true"/>
          <p:nvPr/>
        </p:nvSpPr>
        <p:spPr>
          <a:xfrm rot="0">
            <a:off x="3624090" y="4613427"/>
            <a:ext cx="11140881" cy="4706646"/>
          </a:xfrm>
          <a:prstGeom prst="rect">
            <a:avLst/>
          </a:prstGeom>
        </p:spPr>
        <p:txBody>
          <a:bodyPr anchor="t" rtlCol="false" tIns="0" lIns="0" bIns="0" rIns="0">
            <a:spAutoFit/>
          </a:bodyPr>
          <a:lstStyle/>
          <a:p>
            <a:pPr algn="just">
              <a:lnSpc>
                <a:spcPts val="4653"/>
              </a:lnSpc>
            </a:pPr>
            <a:r>
              <a:rPr lang="en-US" sz="3323">
                <a:solidFill>
                  <a:srgbClr val="000000"/>
                </a:solidFill>
                <a:latin typeface="Della Respira"/>
                <a:ea typeface="Della Respira"/>
                <a:cs typeface="Della Respira"/>
                <a:sym typeface="Della Respira"/>
              </a:rPr>
              <a:t>·Throughout the school year, many outputs, activities, and quizzes will be given out, remembering each due date or simply placing it on your calendar can lead to it being easily forgotten. Many students receive low grades because they are either; not prepared, forgot the date, or have no output at all, because he/she couldn’t keep track of their requirements.</a:t>
            </a:r>
          </a:p>
          <a:p>
            <a:pPr algn="just">
              <a:lnSpc>
                <a:spcPts val="4653"/>
              </a:lnSpc>
            </a:pPr>
          </a:p>
        </p:txBody>
      </p:sp>
      <p:sp>
        <p:nvSpPr>
          <p:cNvPr name="TextBox 24" id="24"/>
          <p:cNvSpPr txBox="true"/>
          <p:nvPr/>
        </p:nvSpPr>
        <p:spPr>
          <a:xfrm rot="0">
            <a:off x="4006035" y="282807"/>
            <a:ext cx="10266306" cy="3178804"/>
          </a:xfrm>
          <a:prstGeom prst="rect">
            <a:avLst/>
          </a:prstGeom>
        </p:spPr>
        <p:txBody>
          <a:bodyPr anchor="t" rtlCol="false" tIns="0" lIns="0" bIns="0" rIns="0">
            <a:spAutoFit/>
          </a:bodyPr>
          <a:lstStyle/>
          <a:p>
            <a:pPr algn="ctr">
              <a:lnSpc>
                <a:spcPts val="19732"/>
              </a:lnSpc>
            </a:pPr>
            <a:r>
              <a:rPr lang="en-US" sz="14094">
                <a:solidFill>
                  <a:srgbClr val="2C4F74"/>
                </a:solidFill>
                <a:latin typeface="Lucidity Condensed"/>
                <a:ea typeface="Lucidity Condensed"/>
                <a:cs typeface="Lucidity Condensed"/>
                <a:sym typeface="Lucidity Condensed"/>
              </a:rPr>
              <a:t>THE PROBLEM</a:t>
            </a:r>
          </a:p>
        </p:txBody>
      </p:sp>
      <p:grpSp>
        <p:nvGrpSpPr>
          <p:cNvPr name="Group 25" id="25"/>
          <p:cNvGrpSpPr/>
          <p:nvPr/>
        </p:nvGrpSpPr>
        <p:grpSpPr>
          <a:xfrm rot="-848834">
            <a:off x="14638511" y="1028700"/>
            <a:ext cx="2115435" cy="2492022"/>
            <a:chOff x="0" y="0"/>
            <a:chExt cx="2820580" cy="3322696"/>
          </a:xfrm>
        </p:grpSpPr>
        <p:sp>
          <p:nvSpPr>
            <p:cNvPr name="Freeform 26" id="26"/>
            <p:cNvSpPr/>
            <p:nvPr/>
          </p:nvSpPr>
          <p:spPr>
            <a:xfrm flipH="false" flipV="false" rot="-1145112">
              <a:off x="673881" y="200252"/>
              <a:ext cx="1716124" cy="2922192"/>
            </a:xfrm>
            <a:custGeom>
              <a:avLst/>
              <a:gdLst/>
              <a:ahLst/>
              <a:cxnLst/>
              <a:rect r="r" b="b" t="t" l="l"/>
              <a:pathLst>
                <a:path h="2922192" w="1716124">
                  <a:moveTo>
                    <a:pt x="0" y="0"/>
                  </a:moveTo>
                  <a:lnTo>
                    <a:pt x="1716124" y="0"/>
                  </a:lnTo>
                  <a:lnTo>
                    <a:pt x="1716124" y="2922192"/>
                  </a:lnTo>
                  <a:lnTo>
                    <a:pt x="0" y="2922192"/>
                  </a:lnTo>
                  <a:lnTo>
                    <a:pt x="0" y="0"/>
                  </a:lnTo>
                  <a:close/>
                </a:path>
              </a:pathLst>
            </a:custGeom>
            <a:blipFill>
              <a:blip r:embed="rId15">
                <a:alphaModFix amt="53000"/>
                <a:extLst>
                  <a:ext uri="{96DAC541-7B7A-43D3-8B79-37D633B846F1}">
                    <asvg:svgBlip xmlns:asvg="http://schemas.microsoft.com/office/drawing/2016/SVG/main" r:embed="rId16"/>
                  </a:ext>
                </a:extLst>
              </a:blip>
              <a:stretch>
                <a:fillRect l="0" t="0" r="0" b="0"/>
              </a:stretch>
            </a:blipFill>
          </p:spPr>
        </p:sp>
        <p:sp>
          <p:nvSpPr>
            <p:cNvPr name="Freeform 27" id="27"/>
            <p:cNvSpPr/>
            <p:nvPr/>
          </p:nvSpPr>
          <p:spPr>
            <a:xfrm flipH="false" flipV="false" rot="-1145112">
              <a:off x="430575" y="200252"/>
              <a:ext cx="1716124" cy="2922192"/>
            </a:xfrm>
            <a:custGeom>
              <a:avLst/>
              <a:gdLst/>
              <a:ahLst/>
              <a:cxnLst/>
              <a:rect r="r" b="b" t="t" l="l"/>
              <a:pathLst>
                <a:path h="2922192" w="1716124">
                  <a:moveTo>
                    <a:pt x="0" y="0"/>
                  </a:moveTo>
                  <a:lnTo>
                    <a:pt x="1716124" y="0"/>
                  </a:lnTo>
                  <a:lnTo>
                    <a:pt x="1716124" y="2922192"/>
                  </a:lnTo>
                  <a:lnTo>
                    <a:pt x="0" y="292219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grpSp>
    </p:spTree>
  </p:cSld>
  <p:clrMapOvr>
    <a:masterClrMapping/>
  </p:clrMapOvr>
  <p:transition spd="slow">
    <p:push dir="u"/>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0933" y="-120794"/>
            <a:ext cx="18930927" cy="10648647"/>
          </a:xfrm>
          <a:custGeom>
            <a:avLst/>
            <a:gdLst/>
            <a:ahLst/>
            <a:cxnLst/>
            <a:rect r="r" b="b" t="t" l="l"/>
            <a:pathLst>
              <a:path h="10648647" w="18930927">
                <a:moveTo>
                  <a:pt x="0" y="0"/>
                </a:moveTo>
                <a:lnTo>
                  <a:pt x="18930927" y="0"/>
                </a:lnTo>
                <a:lnTo>
                  <a:pt x="18930927" y="10648647"/>
                </a:lnTo>
                <a:lnTo>
                  <a:pt x="0" y="10648647"/>
                </a:lnTo>
                <a:lnTo>
                  <a:pt x="0" y="0"/>
                </a:lnTo>
                <a:close/>
              </a:path>
            </a:pathLst>
          </a:custGeom>
          <a:blipFill>
            <a:blip r:embed="rId2"/>
            <a:stretch>
              <a:fillRect l="0" t="-12888" r="0" b="-12888"/>
            </a:stretch>
          </a:blipFill>
        </p:spPr>
      </p:sp>
      <p:sp>
        <p:nvSpPr>
          <p:cNvPr name="Freeform 3" id="3"/>
          <p:cNvSpPr/>
          <p:nvPr/>
        </p:nvSpPr>
        <p:spPr>
          <a:xfrm flipH="false" flipV="false" rot="-8734651">
            <a:off x="14629987" y="-1046815"/>
            <a:ext cx="5010281" cy="5010281"/>
          </a:xfrm>
          <a:custGeom>
            <a:avLst/>
            <a:gdLst/>
            <a:ahLst/>
            <a:cxnLst/>
            <a:rect r="r" b="b" t="t" l="l"/>
            <a:pathLst>
              <a:path h="5010281" w="5010281">
                <a:moveTo>
                  <a:pt x="0" y="0"/>
                </a:moveTo>
                <a:lnTo>
                  <a:pt x="5010281" y="0"/>
                </a:lnTo>
                <a:lnTo>
                  <a:pt x="5010281" y="5010281"/>
                </a:lnTo>
                <a:lnTo>
                  <a:pt x="0" y="5010281"/>
                </a:lnTo>
                <a:lnTo>
                  <a:pt x="0" y="0"/>
                </a:lnTo>
                <a:close/>
              </a:path>
            </a:pathLst>
          </a:custGeom>
          <a:blipFill>
            <a:blip r:embed="rId3">
              <a:alphaModFix amt="53000"/>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4708294" y="1448826"/>
            <a:ext cx="17243446" cy="1652326"/>
            <a:chOff x="0" y="0"/>
            <a:chExt cx="5324660" cy="510227"/>
          </a:xfrm>
        </p:grpSpPr>
        <p:sp>
          <p:nvSpPr>
            <p:cNvPr name="Freeform 5" id="5"/>
            <p:cNvSpPr/>
            <p:nvPr/>
          </p:nvSpPr>
          <p:spPr>
            <a:xfrm flipH="false" flipV="false" rot="0">
              <a:off x="0" y="0"/>
              <a:ext cx="5324660" cy="510227"/>
            </a:xfrm>
            <a:custGeom>
              <a:avLst/>
              <a:gdLst/>
              <a:ahLst/>
              <a:cxnLst/>
              <a:rect r="r" b="b" t="t" l="l"/>
              <a:pathLst>
                <a:path h="510227" w="5324660">
                  <a:moveTo>
                    <a:pt x="22898" y="0"/>
                  </a:moveTo>
                  <a:lnTo>
                    <a:pt x="5301762" y="0"/>
                  </a:lnTo>
                  <a:cubicBezTo>
                    <a:pt x="5314409" y="0"/>
                    <a:pt x="5324660" y="10252"/>
                    <a:pt x="5324660" y="22898"/>
                  </a:cubicBezTo>
                  <a:lnTo>
                    <a:pt x="5324660" y="487329"/>
                  </a:lnTo>
                  <a:cubicBezTo>
                    <a:pt x="5324660" y="493402"/>
                    <a:pt x="5322248" y="499226"/>
                    <a:pt x="5317954" y="503520"/>
                  </a:cubicBezTo>
                  <a:cubicBezTo>
                    <a:pt x="5313659" y="507815"/>
                    <a:pt x="5307835" y="510227"/>
                    <a:pt x="5301762" y="510227"/>
                  </a:cubicBezTo>
                  <a:lnTo>
                    <a:pt x="22898" y="510227"/>
                  </a:lnTo>
                  <a:cubicBezTo>
                    <a:pt x="16825" y="510227"/>
                    <a:pt x="11001" y="507815"/>
                    <a:pt x="6707" y="503520"/>
                  </a:cubicBezTo>
                  <a:cubicBezTo>
                    <a:pt x="2412" y="499226"/>
                    <a:pt x="0" y="493402"/>
                    <a:pt x="0" y="487329"/>
                  </a:cubicBezTo>
                  <a:lnTo>
                    <a:pt x="0" y="22898"/>
                  </a:lnTo>
                  <a:cubicBezTo>
                    <a:pt x="0" y="16825"/>
                    <a:pt x="2412" y="11001"/>
                    <a:pt x="6707" y="6707"/>
                  </a:cubicBezTo>
                  <a:cubicBezTo>
                    <a:pt x="11001" y="2412"/>
                    <a:pt x="16825" y="0"/>
                    <a:pt x="22898" y="0"/>
                  </a:cubicBezTo>
                  <a:close/>
                </a:path>
              </a:pathLst>
            </a:custGeom>
            <a:solidFill>
              <a:srgbClr val="000000">
                <a:alpha val="52941"/>
              </a:srgbClr>
            </a:solidFill>
          </p:spPr>
        </p:sp>
        <p:sp>
          <p:nvSpPr>
            <p:cNvPr name="TextBox 6" id="6"/>
            <p:cNvSpPr txBox="true"/>
            <p:nvPr/>
          </p:nvSpPr>
          <p:spPr>
            <a:xfrm>
              <a:off x="0" y="-38100"/>
              <a:ext cx="5324660" cy="548327"/>
            </a:xfrm>
            <a:prstGeom prst="rect">
              <a:avLst/>
            </a:prstGeom>
          </p:spPr>
          <p:txBody>
            <a:bodyPr anchor="ctr" rtlCol="false" tIns="43328" lIns="43328" bIns="43328" rIns="43328"/>
            <a:lstStyle/>
            <a:p>
              <a:pPr algn="ctr">
                <a:lnSpc>
                  <a:spcPts val="2659"/>
                </a:lnSpc>
                <a:spcBef>
                  <a:spcPct val="0"/>
                </a:spcBef>
              </a:pPr>
            </a:p>
          </p:txBody>
        </p:sp>
      </p:grpSp>
      <p:grpSp>
        <p:nvGrpSpPr>
          <p:cNvPr name="Group 7" id="7"/>
          <p:cNvGrpSpPr/>
          <p:nvPr/>
        </p:nvGrpSpPr>
        <p:grpSpPr>
          <a:xfrm rot="0">
            <a:off x="-4890774" y="1213904"/>
            <a:ext cx="17243446" cy="1652326"/>
            <a:chOff x="0" y="0"/>
            <a:chExt cx="5324660" cy="510227"/>
          </a:xfrm>
        </p:grpSpPr>
        <p:sp>
          <p:nvSpPr>
            <p:cNvPr name="Freeform 8" id="8"/>
            <p:cNvSpPr/>
            <p:nvPr/>
          </p:nvSpPr>
          <p:spPr>
            <a:xfrm flipH="false" flipV="false" rot="0">
              <a:off x="0" y="0"/>
              <a:ext cx="5324660" cy="510227"/>
            </a:xfrm>
            <a:custGeom>
              <a:avLst/>
              <a:gdLst/>
              <a:ahLst/>
              <a:cxnLst/>
              <a:rect r="r" b="b" t="t" l="l"/>
              <a:pathLst>
                <a:path h="510227" w="5324660">
                  <a:moveTo>
                    <a:pt x="22898" y="0"/>
                  </a:moveTo>
                  <a:lnTo>
                    <a:pt x="5301762" y="0"/>
                  </a:lnTo>
                  <a:cubicBezTo>
                    <a:pt x="5314409" y="0"/>
                    <a:pt x="5324660" y="10252"/>
                    <a:pt x="5324660" y="22898"/>
                  </a:cubicBezTo>
                  <a:lnTo>
                    <a:pt x="5324660" y="487329"/>
                  </a:lnTo>
                  <a:cubicBezTo>
                    <a:pt x="5324660" y="493402"/>
                    <a:pt x="5322248" y="499226"/>
                    <a:pt x="5317954" y="503520"/>
                  </a:cubicBezTo>
                  <a:cubicBezTo>
                    <a:pt x="5313659" y="507815"/>
                    <a:pt x="5307835" y="510227"/>
                    <a:pt x="5301762" y="510227"/>
                  </a:cubicBezTo>
                  <a:lnTo>
                    <a:pt x="22898" y="510227"/>
                  </a:lnTo>
                  <a:cubicBezTo>
                    <a:pt x="16825" y="510227"/>
                    <a:pt x="11001" y="507815"/>
                    <a:pt x="6707" y="503520"/>
                  </a:cubicBezTo>
                  <a:cubicBezTo>
                    <a:pt x="2412" y="499226"/>
                    <a:pt x="0" y="493402"/>
                    <a:pt x="0" y="487329"/>
                  </a:cubicBezTo>
                  <a:lnTo>
                    <a:pt x="0" y="22898"/>
                  </a:lnTo>
                  <a:cubicBezTo>
                    <a:pt x="0" y="16825"/>
                    <a:pt x="2412" y="11001"/>
                    <a:pt x="6707" y="6707"/>
                  </a:cubicBezTo>
                  <a:cubicBezTo>
                    <a:pt x="11001" y="2412"/>
                    <a:pt x="16825" y="0"/>
                    <a:pt x="22898" y="0"/>
                  </a:cubicBezTo>
                  <a:close/>
                </a:path>
              </a:pathLst>
            </a:custGeom>
            <a:solidFill>
              <a:srgbClr val="FFEABB"/>
            </a:solidFill>
          </p:spPr>
        </p:sp>
        <p:sp>
          <p:nvSpPr>
            <p:cNvPr name="TextBox 9" id="9"/>
            <p:cNvSpPr txBox="true"/>
            <p:nvPr/>
          </p:nvSpPr>
          <p:spPr>
            <a:xfrm>
              <a:off x="0" y="-38100"/>
              <a:ext cx="5324660" cy="548327"/>
            </a:xfrm>
            <a:prstGeom prst="rect">
              <a:avLst/>
            </a:prstGeom>
          </p:spPr>
          <p:txBody>
            <a:bodyPr anchor="ctr" rtlCol="false" tIns="43328" lIns="43328" bIns="43328" rIns="43328"/>
            <a:lstStyle/>
            <a:p>
              <a:pPr algn="ctr">
                <a:lnSpc>
                  <a:spcPts val="2659"/>
                </a:lnSpc>
                <a:spcBef>
                  <a:spcPct val="0"/>
                </a:spcBef>
              </a:pPr>
            </a:p>
          </p:txBody>
        </p:sp>
      </p:grpSp>
      <p:grpSp>
        <p:nvGrpSpPr>
          <p:cNvPr name="Group 10" id="10"/>
          <p:cNvGrpSpPr/>
          <p:nvPr/>
        </p:nvGrpSpPr>
        <p:grpSpPr>
          <a:xfrm rot="0">
            <a:off x="-4708294" y="3704800"/>
            <a:ext cx="17243446" cy="5767126"/>
            <a:chOff x="0" y="0"/>
            <a:chExt cx="5324660" cy="1780850"/>
          </a:xfrm>
        </p:grpSpPr>
        <p:sp>
          <p:nvSpPr>
            <p:cNvPr name="Freeform 11" id="11"/>
            <p:cNvSpPr/>
            <p:nvPr/>
          </p:nvSpPr>
          <p:spPr>
            <a:xfrm flipH="false" flipV="false" rot="0">
              <a:off x="0" y="0"/>
              <a:ext cx="5324660" cy="1780850"/>
            </a:xfrm>
            <a:custGeom>
              <a:avLst/>
              <a:gdLst/>
              <a:ahLst/>
              <a:cxnLst/>
              <a:rect r="r" b="b" t="t" l="l"/>
              <a:pathLst>
                <a:path h="1780850" w="5324660">
                  <a:moveTo>
                    <a:pt x="22898" y="0"/>
                  </a:moveTo>
                  <a:lnTo>
                    <a:pt x="5301762" y="0"/>
                  </a:lnTo>
                  <a:cubicBezTo>
                    <a:pt x="5314409" y="0"/>
                    <a:pt x="5324660" y="10252"/>
                    <a:pt x="5324660" y="22898"/>
                  </a:cubicBezTo>
                  <a:lnTo>
                    <a:pt x="5324660" y="1757952"/>
                  </a:lnTo>
                  <a:cubicBezTo>
                    <a:pt x="5324660" y="1764025"/>
                    <a:pt x="5322248" y="1769849"/>
                    <a:pt x="5317954" y="1774143"/>
                  </a:cubicBezTo>
                  <a:cubicBezTo>
                    <a:pt x="5313659" y="1778437"/>
                    <a:pt x="5307835" y="1780850"/>
                    <a:pt x="5301762" y="1780850"/>
                  </a:cubicBezTo>
                  <a:lnTo>
                    <a:pt x="22898" y="1780850"/>
                  </a:lnTo>
                  <a:cubicBezTo>
                    <a:pt x="16825" y="1780850"/>
                    <a:pt x="11001" y="1778437"/>
                    <a:pt x="6707" y="1774143"/>
                  </a:cubicBezTo>
                  <a:cubicBezTo>
                    <a:pt x="2412" y="1769849"/>
                    <a:pt x="0" y="1764025"/>
                    <a:pt x="0" y="1757952"/>
                  </a:cubicBezTo>
                  <a:lnTo>
                    <a:pt x="0" y="22898"/>
                  </a:lnTo>
                  <a:cubicBezTo>
                    <a:pt x="0" y="16825"/>
                    <a:pt x="2412" y="11001"/>
                    <a:pt x="6707" y="6707"/>
                  </a:cubicBezTo>
                  <a:cubicBezTo>
                    <a:pt x="11001" y="2412"/>
                    <a:pt x="16825" y="0"/>
                    <a:pt x="22898" y="0"/>
                  </a:cubicBezTo>
                  <a:close/>
                </a:path>
              </a:pathLst>
            </a:custGeom>
            <a:solidFill>
              <a:srgbClr val="000000">
                <a:alpha val="52941"/>
              </a:srgbClr>
            </a:solidFill>
          </p:spPr>
        </p:sp>
        <p:sp>
          <p:nvSpPr>
            <p:cNvPr name="TextBox 12" id="12"/>
            <p:cNvSpPr txBox="true"/>
            <p:nvPr/>
          </p:nvSpPr>
          <p:spPr>
            <a:xfrm>
              <a:off x="0" y="-38100"/>
              <a:ext cx="5324660" cy="1818950"/>
            </a:xfrm>
            <a:prstGeom prst="rect">
              <a:avLst/>
            </a:prstGeom>
          </p:spPr>
          <p:txBody>
            <a:bodyPr anchor="ctr" rtlCol="false" tIns="43328" lIns="43328" bIns="43328" rIns="43328"/>
            <a:lstStyle/>
            <a:p>
              <a:pPr algn="ctr">
                <a:lnSpc>
                  <a:spcPts val="2659"/>
                </a:lnSpc>
                <a:spcBef>
                  <a:spcPct val="0"/>
                </a:spcBef>
              </a:pPr>
            </a:p>
          </p:txBody>
        </p:sp>
      </p:grpSp>
      <p:grpSp>
        <p:nvGrpSpPr>
          <p:cNvPr name="Group 13" id="13"/>
          <p:cNvGrpSpPr/>
          <p:nvPr/>
        </p:nvGrpSpPr>
        <p:grpSpPr>
          <a:xfrm rot="0">
            <a:off x="-4890774" y="3491174"/>
            <a:ext cx="17243446" cy="5767126"/>
            <a:chOff x="0" y="0"/>
            <a:chExt cx="5324660" cy="1780850"/>
          </a:xfrm>
        </p:grpSpPr>
        <p:sp>
          <p:nvSpPr>
            <p:cNvPr name="Freeform 14" id="14"/>
            <p:cNvSpPr/>
            <p:nvPr/>
          </p:nvSpPr>
          <p:spPr>
            <a:xfrm flipH="false" flipV="false" rot="0">
              <a:off x="0" y="0"/>
              <a:ext cx="5324660" cy="1780850"/>
            </a:xfrm>
            <a:custGeom>
              <a:avLst/>
              <a:gdLst/>
              <a:ahLst/>
              <a:cxnLst/>
              <a:rect r="r" b="b" t="t" l="l"/>
              <a:pathLst>
                <a:path h="1780850" w="5324660">
                  <a:moveTo>
                    <a:pt x="22898" y="0"/>
                  </a:moveTo>
                  <a:lnTo>
                    <a:pt x="5301762" y="0"/>
                  </a:lnTo>
                  <a:cubicBezTo>
                    <a:pt x="5314409" y="0"/>
                    <a:pt x="5324660" y="10252"/>
                    <a:pt x="5324660" y="22898"/>
                  </a:cubicBezTo>
                  <a:lnTo>
                    <a:pt x="5324660" y="1757952"/>
                  </a:lnTo>
                  <a:cubicBezTo>
                    <a:pt x="5324660" y="1764025"/>
                    <a:pt x="5322248" y="1769849"/>
                    <a:pt x="5317954" y="1774143"/>
                  </a:cubicBezTo>
                  <a:cubicBezTo>
                    <a:pt x="5313659" y="1778437"/>
                    <a:pt x="5307835" y="1780850"/>
                    <a:pt x="5301762" y="1780850"/>
                  </a:cubicBezTo>
                  <a:lnTo>
                    <a:pt x="22898" y="1780850"/>
                  </a:lnTo>
                  <a:cubicBezTo>
                    <a:pt x="16825" y="1780850"/>
                    <a:pt x="11001" y="1778437"/>
                    <a:pt x="6707" y="1774143"/>
                  </a:cubicBezTo>
                  <a:cubicBezTo>
                    <a:pt x="2412" y="1769849"/>
                    <a:pt x="0" y="1764025"/>
                    <a:pt x="0" y="1757952"/>
                  </a:cubicBezTo>
                  <a:lnTo>
                    <a:pt x="0" y="22898"/>
                  </a:lnTo>
                  <a:cubicBezTo>
                    <a:pt x="0" y="16825"/>
                    <a:pt x="2412" y="11001"/>
                    <a:pt x="6707" y="6707"/>
                  </a:cubicBezTo>
                  <a:cubicBezTo>
                    <a:pt x="11001" y="2412"/>
                    <a:pt x="16825" y="0"/>
                    <a:pt x="22898" y="0"/>
                  </a:cubicBezTo>
                  <a:close/>
                </a:path>
              </a:pathLst>
            </a:custGeom>
            <a:solidFill>
              <a:srgbClr val="FFEABB"/>
            </a:solidFill>
          </p:spPr>
        </p:sp>
        <p:sp>
          <p:nvSpPr>
            <p:cNvPr name="TextBox 15" id="15"/>
            <p:cNvSpPr txBox="true"/>
            <p:nvPr/>
          </p:nvSpPr>
          <p:spPr>
            <a:xfrm>
              <a:off x="0" y="-38100"/>
              <a:ext cx="5324660" cy="1818950"/>
            </a:xfrm>
            <a:prstGeom prst="rect">
              <a:avLst/>
            </a:prstGeom>
          </p:spPr>
          <p:txBody>
            <a:bodyPr anchor="ctr" rtlCol="false" tIns="43328" lIns="43328" bIns="43328" rIns="43328"/>
            <a:lstStyle/>
            <a:p>
              <a:pPr algn="ctr">
                <a:lnSpc>
                  <a:spcPts val="2659"/>
                </a:lnSpc>
                <a:spcBef>
                  <a:spcPct val="0"/>
                </a:spcBef>
              </a:pPr>
            </a:p>
          </p:txBody>
        </p:sp>
      </p:grpSp>
      <p:grpSp>
        <p:nvGrpSpPr>
          <p:cNvPr name="Group 16" id="16"/>
          <p:cNvGrpSpPr/>
          <p:nvPr/>
        </p:nvGrpSpPr>
        <p:grpSpPr>
          <a:xfrm rot="0">
            <a:off x="11386195" y="1620219"/>
            <a:ext cx="2115435" cy="2492022"/>
            <a:chOff x="0" y="0"/>
            <a:chExt cx="2820580" cy="3322696"/>
          </a:xfrm>
        </p:grpSpPr>
        <p:sp>
          <p:nvSpPr>
            <p:cNvPr name="Freeform 17" id="17"/>
            <p:cNvSpPr/>
            <p:nvPr/>
          </p:nvSpPr>
          <p:spPr>
            <a:xfrm flipH="false" flipV="false" rot="-1145112">
              <a:off x="673881" y="200252"/>
              <a:ext cx="1716124" cy="2922192"/>
            </a:xfrm>
            <a:custGeom>
              <a:avLst/>
              <a:gdLst/>
              <a:ahLst/>
              <a:cxnLst/>
              <a:rect r="r" b="b" t="t" l="l"/>
              <a:pathLst>
                <a:path h="2922192" w="1716124">
                  <a:moveTo>
                    <a:pt x="0" y="0"/>
                  </a:moveTo>
                  <a:lnTo>
                    <a:pt x="1716124" y="0"/>
                  </a:lnTo>
                  <a:lnTo>
                    <a:pt x="1716124" y="2922192"/>
                  </a:lnTo>
                  <a:lnTo>
                    <a:pt x="0" y="2922192"/>
                  </a:lnTo>
                  <a:lnTo>
                    <a:pt x="0" y="0"/>
                  </a:lnTo>
                  <a:close/>
                </a:path>
              </a:pathLst>
            </a:custGeom>
            <a:blipFill>
              <a:blip r:embed="rId5">
                <a:alphaModFix amt="53000"/>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1145112">
              <a:off x="430575" y="200252"/>
              <a:ext cx="1716124" cy="2922192"/>
            </a:xfrm>
            <a:custGeom>
              <a:avLst/>
              <a:gdLst/>
              <a:ahLst/>
              <a:cxnLst/>
              <a:rect r="r" b="b" t="t" l="l"/>
              <a:pathLst>
                <a:path h="2922192" w="1716124">
                  <a:moveTo>
                    <a:pt x="0" y="0"/>
                  </a:moveTo>
                  <a:lnTo>
                    <a:pt x="1716124" y="0"/>
                  </a:lnTo>
                  <a:lnTo>
                    <a:pt x="1716124" y="2922192"/>
                  </a:lnTo>
                  <a:lnTo>
                    <a:pt x="0" y="29221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grpSp>
        <p:nvGrpSpPr>
          <p:cNvPr name="Group 19" id="19"/>
          <p:cNvGrpSpPr/>
          <p:nvPr/>
        </p:nvGrpSpPr>
        <p:grpSpPr>
          <a:xfrm rot="0">
            <a:off x="4334284" y="8784063"/>
            <a:ext cx="3538465" cy="1089722"/>
            <a:chOff x="0" y="0"/>
            <a:chExt cx="4717953" cy="1452963"/>
          </a:xfrm>
        </p:grpSpPr>
        <p:sp>
          <p:nvSpPr>
            <p:cNvPr name="Freeform 20" id="20"/>
            <p:cNvSpPr/>
            <p:nvPr/>
          </p:nvSpPr>
          <p:spPr>
            <a:xfrm flipH="false" flipV="false" rot="0">
              <a:off x="141986" y="188332"/>
              <a:ext cx="4575967" cy="1264631"/>
            </a:xfrm>
            <a:custGeom>
              <a:avLst/>
              <a:gdLst/>
              <a:ahLst/>
              <a:cxnLst/>
              <a:rect r="r" b="b" t="t" l="l"/>
              <a:pathLst>
                <a:path h="1264631" w="4575967">
                  <a:moveTo>
                    <a:pt x="0" y="0"/>
                  </a:moveTo>
                  <a:lnTo>
                    <a:pt x="4575967" y="0"/>
                  </a:lnTo>
                  <a:lnTo>
                    <a:pt x="4575967" y="1264631"/>
                  </a:lnTo>
                  <a:lnTo>
                    <a:pt x="0" y="1264631"/>
                  </a:lnTo>
                  <a:lnTo>
                    <a:pt x="0" y="0"/>
                  </a:lnTo>
                  <a:close/>
                </a:path>
              </a:pathLst>
            </a:custGeom>
            <a:blipFill>
              <a:blip r:embed="rId9">
                <a:alphaModFix amt="53000"/>
                <a:extLst>
                  <a:ext uri="{96DAC541-7B7A-43D3-8B79-37D633B846F1}">
                    <asvg:svgBlip xmlns:asvg="http://schemas.microsoft.com/office/drawing/2016/SVG/main" r:embed="rId10"/>
                  </a:ext>
                </a:extLst>
              </a:blip>
              <a:stretch>
                <a:fillRect l="0" t="0" r="0" b="0"/>
              </a:stretch>
            </a:blipFill>
          </p:spPr>
        </p:sp>
        <p:sp>
          <p:nvSpPr>
            <p:cNvPr name="Freeform 21" id="21"/>
            <p:cNvSpPr/>
            <p:nvPr/>
          </p:nvSpPr>
          <p:spPr>
            <a:xfrm flipH="false" flipV="false" rot="0">
              <a:off x="0" y="0"/>
              <a:ext cx="4575967" cy="1264631"/>
            </a:xfrm>
            <a:custGeom>
              <a:avLst/>
              <a:gdLst/>
              <a:ahLst/>
              <a:cxnLst/>
              <a:rect r="r" b="b" t="t" l="l"/>
              <a:pathLst>
                <a:path h="1264631" w="4575967">
                  <a:moveTo>
                    <a:pt x="0" y="0"/>
                  </a:moveTo>
                  <a:lnTo>
                    <a:pt x="4575967" y="0"/>
                  </a:lnTo>
                  <a:lnTo>
                    <a:pt x="4575967" y="1264631"/>
                  </a:lnTo>
                  <a:lnTo>
                    <a:pt x="0" y="126463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sp>
        <p:nvSpPr>
          <p:cNvPr name="Freeform 22" id="22"/>
          <p:cNvSpPr/>
          <p:nvPr/>
        </p:nvSpPr>
        <p:spPr>
          <a:xfrm flipH="false" flipV="false" rot="986679">
            <a:off x="13545553" y="5443737"/>
            <a:ext cx="5506076" cy="6388907"/>
          </a:xfrm>
          <a:custGeom>
            <a:avLst/>
            <a:gdLst/>
            <a:ahLst/>
            <a:cxnLst/>
            <a:rect r="r" b="b" t="t" l="l"/>
            <a:pathLst>
              <a:path h="6388907" w="5506076">
                <a:moveTo>
                  <a:pt x="0" y="0"/>
                </a:moveTo>
                <a:lnTo>
                  <a:pt x="5506076" y="0"/>
                </a:lnTo>
                <a:lnTo>
                  <a:pt x="5506076" y="6388907"/>
                </a:lnTo>
                <a:lnTo>
                  <a:pt x="0" y="6388907"/>
                </a:lnTo>
                <a:lnTo>
                  <a:pt x="0" y="0"/>
                </a:lnTo>
                <a:close/>
              </a:path>
            </a:pathLst>
          </a:custGeom>
          <a:blipFill>
            <a:blip r:embed="rId13">
              <a:alphaModFix amt="53000"/>
              <a:extLst>
                <a:ext uri="{96DAC541-7B7A-43D3-8B79-37D633B846F1}">
                  <asvg:svgBlip xmlns:asvg="http://schemas.microsoft.com/office/drawing/2016/SVG/main" r:embed="rId14"/>
                </a:ext>
              </a:extLst>
            </a:blip>
            <a:stretch>
              <a:fillRect l="0" t="0" r="0" b="0"/>
            </a:stretch>
          </a:blipFill>
        </p:spPr>
      </p:sp>
      <p:sp>
        <p:nvSpPr>
          <p:cNvPr name="Freeform 23" id="23"/>
          <p:cNvSpPr/>
          <p:nvPr/>
        </p:nvSpPr>
        <p:spPr>
          <a:xfrm flipH="false" flipV="false" rot="986679">
            <a:off x="13877491" y="5589610"/>
            <a:ext cx="5506076" cy="6388907"/>
          </a:xfrm>
          <a:custGeom>
            <a:avLst/>
            <a:gdLst/>
            <a:ahLst/>
            <a:cxnLst/>
            <a:rect r="r" b="b" t="t" l="l"/>
            <a:pathLst>
              <a:path h="6388907" w="5506076">
                <a:moveTo>
                  <a:pt x="0" y="0"/>
                </a:moveTo>
                <a:lnTo>
                  <a:pt x="5506077" y="0"/>
                </a:lnTo>
                <a:lnTo>
                  <a:pt x="5506077" y="6388907"/>
                </a:lnTo>
                <a:lnTo>
                  <a:pt x="0" y="638890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4" id="24"/>
          <p:cNvSpPr/>
          <p:nvPr/>
        </p:nvSpPr>
        <p:spPr>
          <a:xfrm flipH="false" flipV="false" rot="-8734651">
            <a:off x="14629987" y="-1476441"/>
            <a:ext cx="5010281" cy="5010281"/>
          </a:xfrm>
          <a:custGeom>
            <a:avLst/>
            <a:gdLst/>
            <a:ahLst/>
            <a:cxnLst/>
            <a:rect r="r" b="b" t="t" l="l"/>
            <a:pathLst>
              <a:path h="5010281" w="5010281">
                <a:moveTo>
                  <a:pt x="0" y="0"/>
                </a:moveTo>
                <a:lnTo>
                  <a:pt x="5010281" y="0"/>
                </a:lnTo>
                <a:lnTo>
                  <a:pt x="5010281" y="5010282"/>
                </a:lnTo>
                <a:lnTo>
                  <a:pt x="0" y="501028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25" id="25"/>
          <p:cNvSpPr txBox="true"/>
          <p:nvPr/>
        </p:nvSpPr>
        <p:spPr>
          <a:xfrm rot="0">
            <a:off x="564608" y="3837137"/>
            <a:ext cx="11077816" cy="4451627"/>
          </a:xfrm>
          <a:prstGeom prst="rect">
            <a:avLst/>
          </a:prstGeom>
        </p:spPr>
        <p:txBody>
          <a:bodyPr anchor="t" rtlCol="false" tIns="0" lIns="0" bIns="0" rIns="0">
            <a:spAutoFit/>
          </a:bodyPr>
          <a:lstStyle/>
          <a:p>
            <a:pPr algn="just">
              <a:lnSpc>
                <a:spcPts val="5059"/>
              </a:lnSpc>
            </a:pPr>
            <a:r>
              <a:rPr lang="en-US" sz="3614">
                <a:solidFill>
                  <a:srgbClr val="3A3C11"/>
                </a:solidFill>
                <a:latin typeface="Della Respira"/>
                <a:ea typeface="Della Respira"/>
                <a:cs typeface="Della Respira"/>
                <a:sym typeface="Della Respira"/>
              </a:rPr>
              <a:t>Our program is designed to help each student in their academics, specifically in the organization and reminding of their due dates and/or upcoming activities, quizzes, or exams.  By giving the students regular notifications regarding their requirements and to encourage students to study and/or work on any upcoming assessments.</a:t>
            </a:r>
          </a:p>
        </p:txBody>
      </p:sp>
      <p:sp>
        <p:nvSpPr>
          <p:cNvPr name="TextBox 26" id="26"/>
          <p:cNvSpPr txBox="true"/>
          <p:nvPr/>
        </p:nvSpPr>
        <p:spPr>
          <a:xfrm rot="0">
            <a:off x="0" y="1296426"/>
            <a:ext cx="9766438" cy="1334881"/>
          </a:xfrm>
          <a:prstGeom prst="rect">
            <a:avLst/>
          </a:prstGeom>
        </p:spPr>
        <p:txBody>
          <a:bodyPr anchor="t" rtlCol="false" tIns="0" lIns="0" bIns="0" rIns="0">
            <a:spAutoFit/>
          </a:bodyPr>
          <a:lstStyle/>
          <a:p>
            <a:pPr algn="ctr">
              <a:lnSpc>
                <a:spcPts val="10948"/>
              </a:lnSpc>
            </a:pPr>
            <a:r>
              <a:rPr lang="en-US" sz="7820">
                <a:solidFill>
                  <a:srgbClr val="2C4F74"/>
                </a:solidFill>
                <a:latin typeface="Lucidity Condensed"/>
                <a:ea typeface="Lucidity Condensed"/>
                <a:cs typeface="Lucidity Condensed"/>
                <a:sym typeface="Lucidity Condensed"/>
              </a:rPr>
              <a:t>program description</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0933" y="-120794"/>
            <a:ext cx="18930927" cy="10648647"/>
          </a:xfrm>
          <a:custGeom>
            <a:avLst/>
            <a:gdLst/>
            <a:ahLst/>
            <a:cxnLst/>
            <a:rect r="r" b="b" t="t" l="l"/>
            <a:pathLst>
              <a:path h="10648647" w="18930927">
                <a:moveTo>
                  <a:pt x="0" y="0"/>
                </a:moveTo>
                <a:lnTo>
                  <a:pt x="18930927" y="0"/>
                </a:lnTo>
                <a:lnTo>
                  <a:pt x="18930927" y="10648647"/>
                </a:lnTo>
                <a:lnTo>
                  <a:pt x="0" y="10648647"/>
                </a:lnTo>
                <a:lnTo>
                  <a:pt x="0" y="0"/>
                </a:lnTo>
                <a:close/>
              </a:path>
            </a:pathLst>
          </a:custGeom>
          <a:blipFill>
            <a:blip r:embed="rId2"/>
            <a:stretch>
              <a:fillRect l="0" t="-12888" r="0" b="-12888"/>
            </a:stretch>
          </a:blipFill>
        </p:spPr>
      </p:sp>
      <p:sp>
        <p:nvSpPr>
          <p:cNvPr name="Freeform 3" id="3"/>
          <p:cNvSpPr/>
          <p:nvPr/>
        </p:nvSpPr>
        <p:spPr>
          <a:xfrm flipH="false" flipV="false" rot="0">
            <a:off x="11832184" y="8974169"/>
            <a:ext cx="3035284" cy="838842"/>
          </a:xfrm>
          <a:custGeom>
            <a:avLst/>
            <a:gdLst/>
            <a:ahLst/>
            <a:cxnLst/>
            <a:rect r="r" b="b" t="t" l="l"/>
            <a:pathLst>
              <a:path h="838842" w="3035284">
                <a:moveTo>
                  <a:pt x="0" y="0"/>
                </a:moveTo>
                <a:lnTo>
                  <a:pt x="3035284" y="0"/>
                </a:lnTo>
                <a:lnTo>
                  <a:pt x="3035284" y="838842"/>
                </a:lnTo>
                <a:lnTo>
                  <a:pt x="0" y="838842"/>
                </a:lnTo>
                <a:lnTo>
                  <a:pt x="0" y="0"/>
                </a:lnTo>
                <a:close/>
              </a:path>
            </a:pathLst>
          </a:custGeom>
          <a:blipFill>
            <a:blip r:embed="rId3">
              <a:alphaModFix amt="53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376778" y="8974169"/>
            <a:ext cx="3035284" cy="838842"/>
          </a:xfrm>
          <a:custGeom>
            <a:avLst/>
            <a:gdLst/>
            <a:ahLst/>
            <a:cxnLst/>
            <a:rect r="r" b="b" t="t" l="l"/>
            <a:pathLst>
              <a:path h="838842" w="3035284">
                <a:moveTo>
                  <a:pt x="0" y="0"/>
                </a:moveTo>
                <a:lnTo>
                  <a:pt x="3035284" y="0"/>
                </a:lnTo>
                <a:lnTo>
                  <a:pt x="3035284" y="838842"/>
                </a:lnTo>
                <a:lnTo>
                  <a:pt x="0" y="838842"/>
                </a:lnTo>
                <a:lnTo>
                  <a:pt x="0" y="0"/>
                </a:lnTo>
                <a:close/>
              </a:path>
            </a:pathLst>
          </a:custGeom>
          <a:blipFill>
            <a:blip r:embed="rId3">
              <a:alphaModFix amt="53000"/>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2702539" y="3665705"/>
            <a:ext cx="6383763" cy="5796689"/>
            <a:chOff x="0" y="0"/>
            <a:chExt cx="1681320" cy="1526700"/>
          </a:xfrm>
        </p:grpSpPr>
        <p:sp>
          <p:nvSpPr>
            <p:cNvPr name="Freeform 6" id="6"/>
            <p:cNvSpPr/>
            <p:nvPr/>
          </p:nvSpPr>
          <p:spPr>
            <a:xfrm flipH="false" flipV="false" rot="0">
              <a:off x="0" y="0"/>
              <a:ext cx="1681320" cy="1526700"/>
            </a:xfrm>
            <a:custGeom>
              <a:avLst/>
              <a:gdLst/>
              <a:ahLst/>
              <a:cxnLst/>
              <a:rect r="r" b="b" t="t" l="l"/>
              <a:pathLst>
                <a:path h="1526700" w="1681320">
                  <a:moveTo>
                    <a:pt x="61850" y="0"/>
                  </a:moveTo>
                  <a:lnTo>
                    <a:pt x="1619470" y="0"/>
                  </a:lnTo>
                  <a:cubicBezTo>
                    <a:pt x="1653629" y="0"/>
                    <a:pt x="1681320" y="27691"/>
                    <a:pt x="1681320" y="61850"/>
                  </a:cubicBezTo>
                  <a:lnTo>
                    <a:pt x="1681320" y="1464850"/>
                  </a:lnTo>
                  <a:cubicBezTo>
                    <a:pt x="1681320" y="1481253"/>
                    <a:pt x="1674804" y="1496985"/>
                    <a:pt x="1663205" y="1508584"/>
                  </a:cubicBezTo>
                  <a:cubicBezTo>
                    <a:pt x="1651606" y="1520184"/>
                    <a:pt x="1635874" y="1526700"/>
                    <a:pt x="1619470" y="1526700"/>
                  </a:cubicBezTo>
                  <a:lnTo>
                    <a:pt x="61850" y="1526700"/>
                  </a:lnTo>
                  <a:cubicBezTo>
                    <a:pt x="27691" y="1526700"/>
                    <a:pt x="0" y="1499009"/>
                    <a:pt x="0" y="1464850"/>
                  </a:cubicBezTo>
                  <a:lnTo>
                    <a:pt x="0" y="61850"/>
                  </a:lnTo>
                  <a:cubicBezTo>
                    <a:pt x="0" y="27691"/>
                    <a:pt x="27691" y="0"/>
                    <a:pt x="61850" y="0"/>
                  </a:cubicBezTo>
                  <a:close/>
                </a:path>
              </a:pathLst>
            </a:custGeom>
            <a:solidFill>
              <a:srgbClr val="000000">
                <a:alpha val="52941"/>
              </a:srgbClr>
            </a:solidFill>
          </p:spPr>
        </p:sp>
        <p:sp>
          <p:nvSpPr>
            <p:cNvPr name="TextBox 7" id="7"/>
            <p:cNvSpPr txBox="true"/>
            <p:nvPr/>
          </p:nvSpPr>
          <p:spPr>
            <a:xfrm>
              <a:off x="0" y="-38100"/>
              <a:ext cx="1681320" cy="15648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503290" y="3461611"/>
            <a:ext cx="6383763" cy="5796689"/>
            <a:chOff x="0" y="0"/>
            <a:chExt cx="1681320" cy="1526700"/>
          </a:xfrm>
        </p:grpSpPr>
        <p:sp>
          <p:nvSpPr>
            <p:cNvPr name="Freeform 9" id="9"/>
            <p:cNvSpPr/>
            <p:nvPr/>
          </p:nvSpPr>
          <p:spPr>
            <a:xfrm flipH="false" flipV="false" rot="0">
              <a:off x="0" y="0"/>
              <a:ext cx="1681320" cy="1526700"/>
            </a:xfrm>
            <a:custGeom>
              <a:avLst/>
              <a:gdLst/>
              <a:ahLst/>
              <a:cxnLst/>
              <a:rect r="r" b="b" t="t" l="l"/>
              <a:pathLst>
                <a:path h="1526700" w="1681320">
                  <a:moveTo>
                    <a:pt x="61850" y="0"/>
                  </a:moveTo>
                  <a:lnTo>
                    <a:pt x="1619470" y="0"/>
                  </a:lnTo>
                  <a:cubicBezTo>
                    <a:pt x="1653629" y="0"/>
                    <a:pt x="1681320" y="27691"/>
                    <a:pt x="1681320" y="61850"/>
                  </a:cubicBezTo>
                  <a:lnTo>
                    <a:pt x="1681320" y="1464850"/>
                  </a:lnTo>
                  <a:cubicBezTo>
                    <a:pt x="1681320" y="1481253"/>
                    <a:pt x="1674804" y="1496985"/>
                    <a:pt x="1663205" y="1508584"/>
                  </a:cubicBezTo>
                  <a:cubicBezTo>
                    <a:pt x="1651606" y="1520184"/>
                    <a:pt x="1635874" y="1526700"/>
                    <a:pt x="1619470" y="1526700"/>
                  </a:cubicBezTo>
                  <a:lnTo>
                    <a:pt x="61850" y="1526700"/>
                  </a:lnTo>
                  <a:cubicBezTo>
                    <a:pt x="27691" y="1526700"/>
                    <a:pt x="0" y="1499009"/>
                    <a:pt x="0" y="1464850"/>
                  </a:cubicBezTo>
                  <a:lnTo>
                    <a:pt x="0" y="61850"/>
                  </a:lnTo>
                  <a:cubicBezTo>
                    <a:pt x="0" y="27691"/>
                    <a:pt x="27691" y="0"/>
                    <a:pt x="61850" y="0"/>
                  </a:cubicBezTo>
                  <a:close/>
                </a:path>
              </a:pathLst>
            </a:custGeom>
            <a:solidFill>
              <a:srgbClr val="FFEABB"/>
            </a:solidFill>
          </p:spPr>
        </p:sp>
        <p:sp>
          <p:nvSpPr>
            <p:cNvPr name="TextBox 10" id="10"/>
            <p:cNvSpPr txBox="true"/>
            <p:nvPr/>
          </p:nvSpPr>
          <p:spPr>
            <a:xfrm>
              <a:off x="0" y="-38100"/>
              <a:ext cx="1681320" cy="15648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0157945" y="3665705"/>
            <a:ext cx="6383763" cy="5796689"/>
            <a:chOff x="0" y="0"/>
            <a:chExt cx="1681320" cy="1526700"/>
          </a:xfrm>
        </p:grpSpPr>
        <p:sp>
          <p:nvSpPr>
            <p:cNvPr name="Freeform 12" id="12"/>
            <p:cNvSpPr/>
            <p:nvPr/>
          </p:nvSpPr>
          <p:spPr>
            <a:xfrm flipH="false" flipV="false" rot="0">
              <a:off x="0" y="0"/>
              <a:ext cx="1681320" cy="1526700"/>
            </a:xfrm>
            <a:custGeom>
              <a:avLst/>
              <a:gdLst/>
              <a:ahLst/>
              <a:cxnLst/>
              <a:rect r="r" b="b" t="t" l="l"/>
              <a:pathLst>
                <a:path h="1526700" w="1681320">
                  <a:moveTo>
                    <a:pt x="61850" y="0"/>
                  </a:moveTo>
                  <a:lnTo>
                    <a:pt x="1619470" y="0"/>
                  </a:lnTo>
                  <a:cubicBezTo>
                    <a:pt x="1653629" y="0"/>
                    <a:pt x="1681320" y="27691"/>
                    <a:pt x="1681320" y="61850"/>
                  </a:cubicBezTo>
                  <a:lnTo>
                    <a:pt x="1681320" y="1464850"/>
                  </a:lnTo>
                  <a:cubicBezTo>
                    <a:pt x="1681320" y="1481253"/>
                    <a:pt x="1674804" y="1496985"/>
                    <a:pt x="1663205" y="1508584"/>
                  </a:cubicBezTo>
                  <a:cubicBezTo>
                    <a:pt x="1651606" y="1520184"/>
                    <a:pt x="1635874" y="1526700"/>
                    <a:pt x="1619470" y="1526700"/>
                  </a:cubicBezTo>
                  <a:lnTo>
                    <a:pt x="61850" y="1526700"/>
                  </a:lnTo>
                  <a:cubicBezTo>
                    <a:pt x="27691" y="1526700"/>
                    <a:pt x="0" y="1499009"/>
                    <a:pt x="0" y="1464850"/>
                  </a:cubicBezTo>
                  <a:lnTo>
                    <a:pt x="0" y="61850"/>
                  </a:lnTo>
                  <a:cubicBezTo>
                    <a:pt x="0" y="27691"/>
                    <a:pt x="27691" y="0"/>
                    <a:pt x="61850" y="0"/>
                  </a:cubicBezTo>
                  <a:close/>
                </a:path>
              </a:pathLst>
            </a:custGeom>
            <a:solidFill>
              <a:srgbClr val="000000">
                <a:alpha val="52941"/>
              </a:srgbClr>
            </a:solidFill>
          </p:spPr>
        </p:sp>
        <p:sp>
          <p:nvSpPr>
            <p:cNvPr name="TextBox 13" id="13"/>
            <p:cNvSpPr txBox="true"/>
            <p:nvPr/>
          </p:nvSpPr>
          <p:spPr>
            <a:xfrm>
              <a:off x="0" y="-38100"/>
              <a:ext cx="1681320" cy="15648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9958696" y="3461611"/>
            <a:ext cx="6383763" cy="5796689"/>
            <a:chOff x="0" y="0"/>
            <a:chExt cx="1681320" cy="1526700"/>
          </a:xfrm>
        </p:grpSpPr>
        <p:sp>
          <p:nvSpPr>
            <p:cNvPr name="Freeform 15" id="15"/>
            <p:cNvSpPr/>
            <p:nvPr/>
          </p:nvSpPr>
          <p:spPr>
            <a:xfrm flipH="false" flipV="false" rot="0">
              <a:off x="0" y="0"/>
              <a:ext cx="1681320" cy="1526700"/>
            </a:xfrm>
            <a:custGeom>
              <a:avLst/>
              <a:gdLst/>
              <a:ahLst/>
              <a:cxnLst/>
              <a:rect r="r" b="b" t="t" l="l"/>
              <a:pathLst>
                <a:path h="1526700" w="1681320">
                  <a:moveTo>
                    <a:pt x="61850" y="0"/>
                  </a:moveTo>
                  <a:lnTo>
                    <a:pt x="1619470" y="0"/>
                  </a:lnTo>
                  <a:cubicBezTo>
                    <a:pt x="1653629" y="0"/>
                    <a:pt x="1681320" y="27691"/>
                    <a:pt x="1681320" y="61850"/>
                  </a:cubicBezTo>
                  <a:lnTo>
                    <a:pt x="1681320" y="1464850"/>
                  </a:lnTo>
                  <a:cubicBezTo>
                    <a:pt x="1681320" y="1481253"/>
                    <a:pt x="1674804" y="1496985"/>
                    <a:pt x="1663205" y="1508584"/>
                  </a:cubicBezTo>
                  <a:cubicBezTo>
                    <a:pt x="1651606" y="1520184"/>
                    <a:pt x="1635874" y="1526700"/>
                    <a:pt x="1619470" y="1526700"/>
                  </a:cubicBezTo>
                  <a:lnTo>
                    <a:pt x="61850" y="1526700"/>
                  </a:lnTo>
                  <a:cubicBezTo>
                    <a:pt x="27691" y="1526700"/>
                    <a:pt x="0" y="1499009"/>
                    <a:pt x="0" y="1464850"/>
                  </a:cubicBezTo>
                  <a:lnTo>
                    <a:pt x="0" y="61850"/>
                  </a:lnTo>
                  <a:cubicBezTo>
                    <a:pt x="0" y="27691"/>
                    <a:pt x="27691" y="0"/>
                    <a:pt x="61850" y="0"/>
                  </a:cubicBezTo>
                  <a:close/>
                </a:path>
              </a:pathLst>
            </a:custGeom>
            <a:solidFill>
              <a:srgbClr val="FFEABB"/>
            </a:solidFill>
          </p:spPr>
        </p:sp>
        <p:sp>
          <p:nvSpPr>
            <p:cNvPr name="TextBox 16" id="16"/>
            <p:cNvSpPr txBox="true"/>
            <p:nvPr/>
          </p:nvSpPr>
          <p:spPr>
            <a:xfrm>
              <a:off x="0" y="-38100"/>
              <a:ext cx="1681320" cy="15648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2702539" y="1514455"/>
            <a:ext cx="13839169" cy="1573313"/>
            <a:chOff x="0" y="0"/>
            <a:chExt cx="3644884" cy="414371"/>
          </a:xfrm>
        </p:grpSpPr>
        <p:sp>
          <p:nvSpPr>
            <p:cNvPr name="Freeform 18" id="18"/>
            <p:cNvSpPr/>
            <p:nvPr/>
          </p:nvSpPr>
          <p:spPr>
            <a:xfrm flipH="false" flipV="false" rot="0">
              <a:off x="0" y="0"/>
              <a:ext cx="3644884" cy="414370"/>
            </a:xfrm>
            <a:custGeom>
              <a:avLst/>
              <a:gdLst/>
              <a:ahLst/>
              <a:cxnLst/>
              <a:rect r="r" b="b" t="t" l="l"/>
              <a:pathLst>
                <a:path h="414370" w="3644884">
                  <a:moveTo>
                    <a:pt x="28530" y="0"/>
                  </a:moveTo>
                  <a:lnTo>
                    <a:pt x="3616354" y="0"/>
                  </a:lnTo>
                  <a:cubicBezTo>
                    <a:pt x="3632110" y="0"/>
                    <a:pt x="3644884" y="12774"/>
                    <a:pt x="3644884" y="28530"/>
                  </a:cubicBezTo>
                  <a:lnTo>
                    <a:pt x="3644884" y="385840"/>
                  </a:lnTo>
                  <a:cubicBezTo>
                    <a:pt x="3644884" y="401597"/>
                    <a:pt x="3632110" y="414370"/>
                    <a:pt x="3616354" y="414370"/>
                  </a:cubicBezTo>
                  <a:lnTo>
                    <a:pt x="28530" y="414370"/>
                  </a:lnTo>
                  <a:cubicBezTo>
                    <a:pt x="12774" y="414370"/>
                    <a:pt x="0" y="401597"/>
                    <a:pt x="0" y="385840"/>
                  </a:cubicBezTo>
                  <a:lnTo>
                    <a:pt x="0" y="28530"/>
                  </a:lnTo>
                  <a:cubicBezTo>
                    <a:pt x="0" y="12774"/>
                    <a:pt x="12774" y="0"/>
                    <a:pt x="28530" y="0"/>
                  </a:cubicBezTo>
                  <a:close/>
                </a:path>
              </a:pathLst>
            </a:custGeom>
            <a:solidFill>
              <a:srgbClr val="000000">
                <a:alpha val="52941"/>
              </a:srgbClr>
            </a:solidFill>
          </p:spPr>
        </p:sp>
        <p:sp>
          <p:nvSpPr>
            <p:cNvPr name="TextBox 19" id="19"/>
            <p:cNvSpPr txBox="true"/>
            <p:nvPr/>
          </p:nvSpPr>
          <p:spPr>
            <a:xfrm>
              <a:off x="0" y="-38100"/>
              <a:ext cx="3644884" cy="452471"/>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2503290" y="1323180"/>
            <a:ext cx="13839169" cy="1573313"/>
            <a:chOff x="0" y="0"/>
            <a:chExt cx="3644884" cy="414371"/>
          </a:xfrm>
        </p:grpSpPr>
        <p:sp>
          <p:nvSpPr>
            <p:cNvPr name="Freeform 21" id="21"/>
            <p:cNvSpPr/>
            <p:nvPr/>
          </p:nvSpPr>
          <p:spPr>
            <a:xfrm flipH="false" flipV="false" rot="0">
              <a:off x="0" y="0"/>
              <a:ext cx="3644884" cy="414370"/>
            </a:xfrm>
            <a:custGeom>
              <a:avLst/>
              <a:gdLst/>
              <a:ahLst/>
              <a:cxnLst/>
              <a:rect r="r" b="b" t="t" l="l"/>
              <a:pathLst>
                <a:path h="414370" w="3644884">
                  <a:moveTo>
                    <a:pt x="28530" y="0"/>
                  </a:moveTo>
                  <a:lnTo>
                    <a:pt x="3616354" y="0"/>
                  </a:lnTo>
                  <a:cubicBezTo>
                    <a:pt x="3632110" y="0"/>
                    <a:pt x="3644884" y="12774"/>
                    <a:pt x="3644884" y="28530"/>
                  </a:cubicBezTo>
                  <a:lnTo>
                    <a:pt x="3644884" y="385840"/>
                  </a:lnTo>
                  <a:cubicBezTo>
                    <a:pt x="3644884" y="401597"/>
                    <a:pt x="3632110" y="414370"/>
                    <a:pt x="3616354" y="414370"/>
                  </a:cubicBezTo>
                  <a:lnTo>
                    <a:pt x="28530" y="414370"/>
                  </a:lnTo>
                  <a:cubicBezTo>
                    <a:pt x="12774" y="414370"/>
                    <a:pt x="0" y="401597"/>
                    <a:pt x="0" y="385840"/>
                  </a:cubicBezTo>
                  <a:lnTo>
                    <a:pt x="0" y="28530"/>
                  </a:lnTo>
                  <a:cubicBezTo>
                    <a:pt x="0" y="12774"/>
                    <a:pt x="12774" y="0"/>
                    <a:pt x="28530" y="0"/>
                  </a:cubicBezTo>
                  <a:close/>
                </a:path>
              </a:pathLst>
            </a:custGeom>
            <a:solidFill>
              <a:srgbClr val="FFEABB"/>
            </a:solidFill>
          </p:spPr>
        </p:sp>
        <p:sp>
          <p:nvSpPr>
            <p:cNvPr name="TextBox 22" id="22"/>
            <p:cNvSpPr txBox="true"/>
            <p:nvPr/>
          </p:nvSpPr>
          <p:spPr>
            <a:xfrm>
              <a:off x="0" y="-38100"/>
              <a:ext cx="3644884" cy="452471"/>
            </a:xfrm>
            <a:prstGeom prst="rect">
              <a:avLst/>
            </a:prstGeom>
          </p:spPr>
          <p:txBody>
            <a:bodyPr anchor="ctr" rtlCol="false" tIns="50800" lIns="50800" bIns="50800" rIns="50800"/>
            <a:lstStyle/>
            <a:p>
              <a:pPr algn="ctr">
                <a:lnSpc>
                  <a:spcPts val="2659"/>
                </a:lnSpc>
              </a:pPr>
            </a:p>
          </p:txBody>
        </p:sp>
      </p:grpSp>
      <p:sp>
        <p:nvSpPr>
          <p:cNvPr name="Freeform 23" id="23"/>
          <p:cNvSpPr/>
          <p:nvPr/>
        </p:nvSpPr>
        <p:spPr>
          <a:xfrm flipH="false" flipV="false" rot="0">
            <a:off x="4204997" y="8838879"/>
            <a:ext cx="3035284" cy="838842"/>
          </a:xfrm>
          <a:custGeom>
            <a:avLst/>
            <a:gdLst/>
            <a:ahLst/>
            <a:cxnLst/>
            <a:rect r="r" b="b" t="t" l="l"/>
            <a:pathLst>
              <a:path h="838842" w="3035284">
                <a:moveTo>
                  <a:pt x="0" y="0"/>
                </a:moveTo>
                <a:lnTo>
                  <a:pt x="3035284" y="0"/>
                </a:lnTo>
                <a:lnTo>
                  <a:pt x="3035284" y="838842"/>
                </a:lnTo>
                <a:lnTo>
                  <a:pt x="0" y="8388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2273114">
            <a:off x="15402950" y="6782551"/>
            <a:ext cx="3248762" cy="3861112"/>
          </a:xfrm>
          <a:custGeom>
            <a:avLst/>
            <a:gdLst/>
            <a:ahLst/>
            <a:cxnLst/>
            <a:rect r="r" b="b" t="t" l="l"/>
            <a:pathLst>
              <a:path h="3861112" w="3248762">
                <a:moveTo>
                  <a:pt x="0" y="0"/>
                </a:moveTo>
                <a:lnTo>
                  <a:pt x="3248762" y="0"/>
                </a:lnTo>
                <a:lnTo>
                  <a:pt x="3248762" y="3861112"/>
                </a:lnTo>
                <a:lnTo>
                  <a:pt x="0" y="3861112"/>
                </a:lnTo>
                <a:lnTo>
                  <a:pt x="0" y="0"/>
                </a:lnTo>
                <a:close/>
              </a:path>
            </a:pathLst>
          </a:custGeom>
          <a:blipFill>
            <a:blip r:embed="rId8">
              <a:alphaModFix amt="53000"/>
            </a:blip>
            <a:stretch>
              <a:fillRect l="-4013" t="0" r="-2069" b="0"/>
            </a:stretch>
          </a:blipFill>
        </p:spPr>
      </p:sp>
      <p:sp>
        <p:nvSpPr>
          <p:cNvPr name="Freeform 25" id="25"/>
          <p:cNvSpPr/>
          <p:nvPr/>
        </p:nvSpPr>
        <p:spPr>
          <a:xfrm flipH="false" flipV="false" rot="0">
            <a:off x="11698417" y="8838879"/>
            <a:ext cx="3035284" cy="838842"/>
          </a:xfrm>
          <a:custGeom>
            <a:avLst/>
            <a:gdLst/>
            <a:ahLst/>
            <a:cxnLst/>
            <a:rect r="r" b="b" t="t" l="l"/>
            <a:pathLst>
              <a:path h="838842" w="3035284">
                <a:moveTo>
                  <a:pt x="0" y="0"/>
                </a:moveTo>
                <a:lnTo>
                  <a:pt x="3035284" y="0"/>
                </a:lnTo>
                <a:lnTo>
                  <a:pt x="3035284" y="838842"/>
                </a:lnTo>
                <a:lnTo>
                  <a:pt x="0" y="83884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26" id="26"/>
          <p:cNvGrpSpPr/>
          <p:nvPr/>
        </p:nvGrpSpPr>
        <p:grpSpPr>
          <a:xfrm rot="0">
            <a:off x="510615" y="566914"/>
            <a:ext cx="4331279" cy="3956200"/>
            <a:chOff x="0" y="0"/>
            <a:chExt cx="5775038" cy="5274934"/>
          </a:xfrm>
        </p:grpSpPr>
        <p:sp>
          <p:nvSpPr>
            <p:cNvPr name="Freeform 27" id="27"/>
            <p:cNvSpPr/>
            <p:nvPr/>
          </p:nvSpPr>
          <p:spPr>
            <a:xfrm flipH="false" flipV="false" rot="-757637">
              <a:off x="576935" y="657113"/>
              <a:ext cx="4803358" cy="4142897"/>
            </a:xfrm>
            <a:custGeom>
              <a:avLst/>
              <a:gdLst/>
              <a:ahLst/>
              <a:cxnLst/>
              <a:rect r="r" b="b" t="t" l="l"/>
              <a:pathLst>
                <a:path h="4142897" w="4803358">
                  <a:moveTo>
                    <a:pt x="0" y="0"/>
                  </a:moveTo>
                  <a:lnTo>
                    <a:pt x="4803358" y="0"/>
                  </a:lnTo>
                  <a:lnTo>
                    <a:pt x="4803358" y="4142897"/>
                  </a:lnTo>
                  <a:lnTo>
                    <a:pt x="0" y="4142897"/>
                  </a:lnTo>
                  <a:lnTo>
                    <a:pt x="0" y="0"/>
                  </a:lnTo>
                  <a:close/>
                </a:path>
              </a:pathLst>
            </a:custGeom>
            <a:blipFill>
              <a:blip r:embed="rId11">
                <a:alphaModFix amt="53000"/>
              </a:blip>
              <a:stretch>
                <a:fillRect l="0" t="0" r="0" b="0"/>
              </a:stretch>
            </a:blipFill>
          </p:spPr>
        </p:sp>
        <p:sp>
          <p:nvSpPr>
            <p:cNvPr name="Freeform 28" id="28"/>
            <p:cNvSpPr/>
            <p:nvPr/>
          </p:nvSpPr>
          <p:spPr>
            <a:xfrm flipH="false" flipV="false" rot="-757637">
              <a:off x="394745" y="474924"/>
              <a:ext cx="4803358" cy="4142897"/>
            </a:xfrm>
            <a:custGeom>
              <a:avLst/>
              <a:gdLst/>
              <a:ahLst/>
              <a:cxnLst/>
              <a:rect r="r" b="b" t="t" l="l"/>
              <a:pathLst>
                <a:path h="4142897" w="4803358">
                  <a:moveTo>
                    <a:pt x="0" y="0"/>
                  </a:moveTo>
                  <a:lnTo>
                    <a:pt x="4803359" y="0"/>
                  </a:lnTo>
                  <a:lnTo>
                    <a:pt x="4803359" y="4142896"/>
                  </a:lnTo>
                  <a:lnTo>
                    <a:pt x="0" y="4142896"/>
                  </a:lnTo>
                  <a:lnTo>
                    <a:pt x="0" y="0"/>
                  </a:lnTo>
                  <a:close/>
                </a:path>
              </a:pathLst>
            </a:custGeom>
            <a:blipFill>
              <a:blip r:embed="rId12"/>
              <a:stretch>
                <a:fillRect l="0" t="0" r="0" b="0"/>
              </a:stretch>
            </a:blipFill>
          </p:spPr>
        </p:sp>
      </p:grpSp>
      <p:sp>
        <p:nvSpPr>
          <p:cNvPr name="Freeform 29" id="29"/>
          <p:cNvSpPr/>
          <p:nvPr/>
        </p:nvSpPr>
        <p:spPr>
          <a:xfrm flipH="false" flipV="false" rot="2273114">
            <a:off x="15250550" y="6630151"/>
            <a:ext cx="3248762" cy="3861112"/>
          </a:xfrm>
          <a:custGeom>
            <a:avLst/>
            <a:gdLst/>
            <a:ahLst/>
            <a:cxnLst/>
            <a:rect r="r" b="b" t="t" l="l"/>
            <a:pathLst>
              <a:path h="3861112" w="3248762">
                <a:moveTo>
                  <a:pt x="0" y="0"/>
                </a:moveTo>
                <a:lnTo>
                  <a:pt x="3248762" y="0"/>
                </a:lnTo>
                <a:lnTo>
                  <a:pt x="3248762" y="3861112"/>
                </a:lnTo>
                <a:lnTo>
                  <a:pt x="0" y="3861112"/>
                </a:lnTo>
                <a:lnTo>
                  <a:pt x="0" y="0"/>
                </a:lnTo>
                <a:close/>
              </a:path>
            </a:pathLst>
          </a:custGeom>
          <a:blipFill>
            <a:blip r:embed="rId13"/>
            <a:stretch>
              <a:fillRect l="-4013" t="0" r="-2069" b="0"/>
            </a:stretch>
          </a:blipFill>
        </p:spPr>
      </p:sp>
      <p:sp>
        <p:nvSpPr>
          <p:cNvPr name="Freeform 30" id="30"/>
          <p:cNvSpPr/>
          <p:nvPr/>
        </p:nvSpPr>
        <p:spPr>
          <a:xfrm flipH="false" flipV="false" rot="-1107720">
            <a:off x="962969" y="8005806"/>
            <a:ext cx="2135955" cy="2241525"/>
          </a:xfrm>
          <a:custGeom>
            <a:avLst/>
            <a:gdLst/>
            <a:ahLst/>
            <a:cxnLst/>
            <a:rect r="r" b="b" t="t" l="l"/>
            <a:pathLst>
              <a:path h="2241525" w="2135955">
                <a:moveTo>
                  <a:pt x="0" y="0"/>
                </a:moveTo>
                <a:lnTo>
                  <a:pt x="2135955" y="0"/>
                </a:lnTo>
                <a:lnTo>
                  <a:pt x="2135955" y="2241525"/>
                </a:lnTo>
                <a:lnTo>
                  <a:pt x="0" y="2241525"/>
                </a:lnTo>
                <a:lnTo>
                  <a:pt x="0" y="0"/>
                </a:lnTo>
                <a:close/>
              </a:path>
            </a:pathLst>
          </a:custGeom>
          <a:blipFill>
            <a:blip r:embed="rId14">
              <a:alphaModFix amt="53000"/>
            </a:blip>
            <a:stretch>
              <a:fillRect l="0" t="0" r="0" b="0"/>
            </a:stretch>
          </a:blipFill>
        </p:spPr>
      </p:sp>
      <p:sp>
        <p:nvSpPr>
          <p:cNvPr name="Freeform 31" id="31"/>
          <p:cNvSpPr/>
          <p:nvPr/>
        </p:nvSpPr>
        <p:spPr>
          <a:xfrm flipH="false" flipV="false" rot="-1107720">
            <a:off x="810569" y="7853406"/>
            <a:ext cx="2135955" cy="2241525"/>
          </a:xfrm>
          <a:custGeom>
            <a:avLst/>
            <a:gdLst/>
            <a:ahLst/>
            <a:cxnLst/>
            <a:rect r="r" b="b" t="t" l="l"/>
            <a:pathLst>
              <a:path h="2241525" w="2135955">
                <a:moveTo>
                  <a:pt x="0" y="0"/>
                </a:moveTo>
                <a:lnTo>
                  <a:pt x="2135955" y="0"/>
                </a:lnTo>
                <a:lnTo>
                  <a:pt x="2135955" y="2241525"/>
                </a:lnTo>
                <a:lnTo>
                  <a:pt x="0" y="2241525"/>
                </a:lnTo>
                <a:lnTo>
                  <a:pt x="0" y="0"/>
                </a:lnTo>
                <a:close/>
              </a:path>
            </a:pathLst>
          </a:custGeom>
          <a:blipFill>
            <a:blip r:embed="rId15"/>
            <a:stretch>
              <a:fillRect l="0" t="0" r="0" b="0"/>
            </a:stretch>
          </a:blipFill>
        </p:spPr>
      </p:sp>
      <p:sp>
        <p:nvSpPr>
          <p:cNvPr name="TextBox 32" id="32"/>
          <p:cNvSpPr txBox="true"/>
          <p:nvPr/>
        </p:nvSpPr>
        <p:spPr>
          <a:xfrm rot="0">
            <a:off x="3096874" y="5216421"/>
            <a:ext cx="5196596" cy="1893864"/>
          </a:xfrm>
          <a:prstGeom prst="rect">
            <a:avLst/>
          </a:prstGeom>
        </p:spPr>
        <p:txBody>
          <a:bodyPr anchor="t" rtlCol="false" tIns="0" lIns="0" bIns="0" rIns="0">
            <a:spAutoFit/>
          </a:bodyPr>
          <a:lstStyle/>
          <a:p>
            <a:pPr algn="ctr">
              <a:lnSpc>
                <a:spcPts val="3763"/>
              </a:lnSpc>
            </a:pPr>
            <a:r>
              <a:rPr lang="en-US" sz="2688">
                <a:solidFill>
                  <a:srgbClr val="000000"/>
                </a:solidFill>
                <a:latin typeface="Della Respira"/>
                <a:ea typeface="Della Respira"/>
                <a:cs typeface="Della Respira"/>
                <a:sym typeface="Della Respira"/>
              </a:rPr>
              <a:t>To help students be reminded of their pending projects and upcoming quizzes/activities/exams.</a:t>
            </a:r>
          </a:p>
        </p:txBody>
      </p:sp>
      <p:sp>
        <p:nvSpPr>
          <p:cNvPr name="TextBox 33" id="33"/>
          <p:cNvSpPr txBox="true"/>
          <p:nvPr/>
        </p:nvSpPr>
        <p:spPr>
          <a:xfrm rot="0">
            <a:off x="5924023" y="1362055"/>
            <a:ext cx="6997703" cy="1334881"/>
          </a:xfrm>
          <a:prstGeom prst="rect">
            <a:avLst/>
          </a:prstGeom>
        </p:spPr>
        <p:txBody>
          <a:bodyPr anchor="t" rtlCol="false" tIns="0" lIns="0" bIns="0" rIns="0">
            <a:spAutoFit/>
          </a:bodyPr>
          <a:lstStyle/>
          <a:p>
            <a:pPr algn="ctr">
              <a:lnSpc>
                <a:spcPts val="10948"/>
              </a:lnSpc>
            </a:pPr>
            <a:r>
              <a:rPr lang="en-US" sz="7820">
                <a:solidFill>
                  <a:srgbClr val="2C4F74"/>
                </a:solidFill>
                <a:latin typeface="Lucidity Condensed"/>
                <a:ea typeface="Lucidity Condensed"/>
                <a:cs typeface="Lucidity Condensed"/>
                <a:sym typeface="Lucidity Condensed"/>
              </a:rPr>
              <a:t>OBJECTIVES</a:t>
            </a:r>
          </a:p>
        </p:txBody>
      </p:sp>
      <p:grpSp>
        <p:nvGrpSpPr>
          <p:cNvPr name="Group 34" id="34"/>
          <p:cNvGrpSpPr/>
          <p:nvPr/>
        </p:nvGrpSpPr>
        <p:grpSpPr>
          <a:xfrm rot="0">
            <a:off x="14867468" y="1450925"/>
            <a:ext cx="2115435" cy="2492022"/>
            <a:chOff x="0" y="0"/>
            <a:chExt cx="2820580" cy="3322696"/>
          </a:xfrm>
        </p:grpSpPr>
        <p:sp>
          <p:nvSpPr>
            <p:cNvPr name="Freeform 35" id="35"/>
            <p:cNvSpPr/>
            <p:nvPr/>
          </p:nvSpPr>
          <p:spPr>
            <a:xfrm flipH="false" flipV="false" rot="-1145112">
              <a:off x="673881" y="200252"/>
              <a:ext cx="1716124" cy="2922192"/>
            </a:xfrm>
            <a:custGeom>
              <a:avLst/>
              <a:gdLst/>
              <a:ahLst/>
              <a:cxnLst/>
              <a:rect r="r" b="b" t="t" l="l"/>
              <a:pathLst>
                <a:path h="2922192" w="1716124">
                  <a:moveTo>
                    <a:pt x="0" y="0"/>
                  </a:moveTo>
                  <a:lnTo>
                    <a:pt x="1716124" y="0"/>
                  </a:lnTo>
                  <a:lnTo>
                    <a:pt x="1716124" y="2922192"/>
                  </a:lnTo>
                  <a:lnTo>
                    <a:pt x="0" y="2922192"/>
                  </a:lnTo>
                  <a:lnTo>
                    <a:pt x="0" y="0"/>
                  </a:lnTo>
                  <a:close/>
                </a:path>
              </a:pathLst>
            </a:custGeom>
            <a:blipFill>
              <a:blip r:embed="rId16">
                <a:alphaModFix amt="53000"/>
                <a:extLst>
                  <a:ext uri="{96DAC541-7B7A-43D3-8B79-37D633B846F1}">
                    <asvg:svgBlip xmlns:asvg="http://schemas.microsoft.com/office/drawing/2016/SVG/main" r:embed="rId17"/>
                  </a:ext>
                </a:extLst>
              </a:blip>
              <a:stretch>
                <a:fillRect l="0" t="0" r="0" b="0"/>
              </a:stretch>
            </a:blipFill>
          </p:spPr>
        </p:sp>
        <p:sp>
          <p:nvSpPr>
            <p:cNvPr name="Freeform 36" id="36"/>
            <p:cNvSpPr/>
            <p:nvPr/>
          </p:nvSpPr>
          <p:spPr>
            <a:xfrm flipH="false" flipV="false" rot="-1145112">
              <a:off x="430575" y="200252"/>
              <a:ext cx="1716124" cy="2922192"/>
            </a:xfrm>
            <a:custGeom>
              <a:avLst/>
              <a:gdLst/>
              <a:ahLst/>
              <a:cxnLst/>
              <a:rect r="r" b="b" t="t" l="l"/>
              <a:pathLst>
                <a:path h="2922192" w="1716124">
                  <a:moveTo>
                    <a:pt x="0" y="0"/>
                  </a:moveTo>
                  <a:lnTo>
                    <a:pt x="1716124" y="0"/>
                  </a:lnTo>
                  <a:lnTo>
                    <a:pt x="1716124" y="2922192"/>
                  </a:lnTo>
                  <a:lnTo>
                    <a:pt x="0" y="292219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sp>
        <p:nvSpPr>
          <p:cNvPr name="TextBox 37" id="37"/>
          <p:cNvSpPr txBox="true"/>
          <p:nvPr/>
        </p:nvSpPr>
        <p:spPr>
          <a:xfrm rot="0">
            <a:off x="10552280" y="4978296"/>
            <a:ext cx="5196596" cy="2370114"/>
          </a:xfrm>
          <a:prstGeom prst="rect">
            <a:avLst/>
          </a:prstGeom>
        </p:spPr>
        <p:txBody>
          <a:bodyPr anchor="t" rtlCol="false" tIns="0" lIns="0" bIns="0" rIns="0">
            <a:spAutoFit/>
          </a:bodyPr>
          <a:lstStyle/>
          <a:p>
            <a:pPr algn="ctr">
              <a:lnSpc>
                <a:spcPts val="3763"/>
              </a:lnSpc>
            </a:pPr>
            <a:r>
              <a:rPr lang="en-US" sz="2688">
                <a:solidFill>
                  <a:srgbClr val="000000"/>
                </a:solidFill>
                <a:latin typeface="Della Respira"/>
                <a:ea typeface="Della Respira"/>
                <a:cs typeface="Della Respira"/>
                <a:sym typeface="Della Respira"/>
              </a:rPr>
              <a:t>To encourage students to study, prepare or simply to h</a:t>
            </a:r>
            <a:r>
              <a:rPr lang="en-US" sz="2688">
                <a:solidFill>
                  <a:srgbClr val="000000"/>
                </a:solidFill>
                <a:latin typeface="Della Respira"/>
                <a:ea typeface="Della Respira"/>
                <a:cs typeface="Della Respira"/>
                <a:sym typeface="Della Respira"/>
              </a:rPr>
              <a:t>elp students become more disciplined on their study habits.</a:t>
            </a:r>
          </a:p>
          <a:p>
            <a:pPr algn="ctr">
              <a:lnSpc>
                <a:spcPts val="3763"/>
              </a:lnSpc>
            </a:pPr>
          </a:p>
        </p:txBody>
      </p:sp>
    </p:spTree>
  </p:cSld>
  <p:clrMapOvr>
    <a:masterClrMapping/>
  </p:clrMapOvr>
  <p:transition spd="slow">
    <p:push dir="d"/>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0933" y="-120794"/>
            <a:ext cx="18930927" cy="10648647"/>
          </a:xfrm>
          <a:custGeom>
            <a:avLst/>
            <a:gdLst/>
            <a:ahLst/>
            <a:cxnLst/>
            <a:rect r="r" b="b" t="t" l="l"/>
            <a:pathLst>
              <a:path h="10648647" w="18930927">
                <a:moveTo>
                  <a:pt x="0" y="0"/>
                </a:moveTo>
                <a:lnTo>
                  <a:pt x="18930927" y="0"/>
                </a:lnTo>
                <a:lnTo>
                  <a:pt x="18930927" y="10648647"/>
                </a:lnTo>
                <a:lnTo>
                  <a:pt x="0" y="10648647"/>
                </a:lnTo>
                <a:lnTo>
                  <a:pt x="0" y="0"/>
                </a:lnTo>
                <a:close/>
              </a:path>
            </a:pathLst>
          </a:custGeom>
          <a:blipFill>
            <a:blip r:embed="rId2"/>
            <a:stretch>
              <a:fillRect l="0" t="-12888" r="0" b="-12888"/>
            </a:stretch>
          </a:blipFill>
        </p:spPr>
      </p:sp>
      <p:sp>
        <p:nvSpPr>
          <p:cNvPr name="Freeform 3" id="3"/>
          <p:cNvSpPr/>
          <p:nvPr/>
        </p:nvSpPr>
        <p:spPr>
          <a:xfrm flipH="false" flipV="false" rot="-1381052">
            <a:off x="523069" y="4532338"/>
            <a:ext cx="4167167" cy="4073406"/>
          </a:xfrm>
          <a:custGeom>
            <a:avLst/>
            <a:gdLst/>
            <a:ahLst/>
            <a:cxnLst/>
            <a:rect r="r" b="b" t="t" l="l"/>
            <a:pathLst>
              <a:path h="4073406" w="4167167">
                <a:moveTo>
                  <a:pt x="0" y="0"/>
                </a:moveTo>
                <a:lnTo>
                  <a:pt x="4167167" y="0"/>
                </a:lnTo>
                <a:lnTo>
                  <a:pt x="4167167" y="4073406"/>
                </a:lnTo>
                <a:lnTo>
                  <a:pt x="0" y="4073406"/>
                </a:lnTo>
                <a:lnTo>
                  <a:pt x="0" y="0"/>
                </a:lnTo>
                <a:close/>
              </a:path>
            </a:pathLst>
          </a:custGeom>
          <a:blipFill>
            <a:blip r:embed="rId3">
              <a:alphaModFix amt="53000"/>
            </a:blip>
            <a:stretch>
              <a:fillRect l="0" t="0" r="0" b="0"/>
            </a:stretch>
          </a:blipFill>
        </p:spPr>
      </p:sp>
      <p:sp>
        <p:nvSpPr>
          <p:cNvPr name="Freeform 4" id="4"/>
          <p:cNvSpPr/>
          <p:nvPr/>
        </p:nvSpPr>
        <p:spPr>
          <a:xfrm flipH="false" flipV="false" rot="-1381052">
            <a:off x="630493" y="4283204"/>
            <a:ext cx="4167167" cy="4073406"/>
          </a:xfrm>
          <a:custGeom>
            <a:avLst/>
            <a:gdLst/>
            <a:ahLst/>
            <a:cxnLst/>
            <a:rect r="r" b="b" t="t" l="l"/>
            <a:pathLst>
              <a:path h="4073406" w="4167167">
                <a:moveTo>
                  <a:pt x="0" y="0"/>
                </a:moveTo>
                <a:lnTo>
                  <a:pt x="4167167" y="0"/>
                </a:lnTo>
                <a:lnTo>
                  <a:pt x="4167167" y="4073406"/>
                </a:lnTo>
                <a:lnTo>
                  <a:pt x="0" y="4073406"/>
                </a:lnTo>
                <a:lnTo>
                  <a:pt x="0" y="0"/>
                </a:lnTo>
                <a:close/>
              </a:path>
            </a:pathLst>
          </a:custGeom>
          <a:blipFill>
            <a:blip r:embed="rId4"/>
            <a:stretch>
              <a:fillRect l="0" t="0" r="0" b="0"/>
            </a:stretch>
          </a:blipFill>
        </p:spPr>
      </p:sp>
      <p:grpSp>
        <p:nvGrpSpPr>
          <p:cNvPr name="Group 5" id="5"/>
          <p:cNvGrpSpPr/>
          <p:nvPr/>
        </p:nvGrpSpPr>
        <p:grpSpPr>
          <a:xfrm rot="0">
            <a:off x="2833833" y="1925538"/>
            <a:ext cx="13328352" cy="7531338"/>
            <a:chOff x="0" y="0"/>
            <a:chExt cx="17771136" cy="10041784"/>
          </a:xfrm>
        </p:grpSpPr>
        <p:grpSp>
          <p:nvGrpSpPr>
            <p:cNvPr name="Group 6" id="6"/>
            <p:cNvGrpSpPr/>
            <p:nvPr/>
          </p:nvGrpSpPr>
          <p:grpSpPr>
            <a:xfrm rot="0">
              <a:off x="0" y="0"/>
              <a:ext cx="17771136" cy="4713044"/>
              <a:chOff x="0" y="0"/>
              <a:chExt cx="3510348" cy="930972"/>
            </a:xfrm>
          </p:grpSpPr>
          <p:sp>
            <p:nvSpPr>
              <p:cNvPr name="Freeform 7" id="7"/>
              <p:cNvSpPr/>
              <p:nvPr/>
            </p:nvSpPr>
            <p:spPr>
              <a:xfrm flipH="false" flipV="false" rot="0">
                <a:off x="0" y="0"/>
                <a:ext cx="3510348" cy="930972"/>
              </a:xfrm>
              <a:custGeom>
                <a:avLst/>
                <a:gdLst/>
                <a:ahLst/>
                <a:cxnLst/>
                <a:rect r="r" b="b" t="t" l="l"/>
                <a:pathLst>
                  <a:path h="930972" w="3510348">
                    <a:moveTo>
                      <a:pt x="29624" y="0"/>
                    </a:moveTo>
                    <a:lnTo>
                      <a:pt x="3480724" y="0"/>
                    </a:lnTo>
                    <a:cubicBezTo>
                      <a:pt x="3497085" y="0"/>
                      <a:pt x="3510348" y="13263"/>
                      <a:pt x="3510348" y="29624"/>
                    </a:cubicBezTo>
                    <a:lnTo>
                      <a:pt x="3510348" y="901348"/>
                    </a:lnTo>
                    <a:cubicBezTo>
                      <a:pt x="3510348" y="909204"/>
                      <a:pt x="3507227" y="916739"/>
                      <a:pt x="3501671" y="922295"/>
                    </a:cubicBezTo>
                    <a:cubicBezTo>
                      <a:pt x="3496116" y="927851"/>
                      <a:pt x="3488580" y="930972"/>
                      <a:pt x="3480724" y="930972"/>
                    </a:cubicBezTo>
                    <a:lnTo>
                      <a:pt x="29624" y="930972"/>
                    </a:lnTo>
                    <a:cubicBezTo>
                      <a:pt x="13263" y="930972"/>
                      <a:pt x="0" y="917709"/>
                      <a:pt x="0" y="901348"/>
                    </a:cubicBezTo>
                    <a:lnTo>
                      <a:pt x="0" y="29624"/>
                    </a:lnTo>
                    <a:cubicBezTo>
                      <a:pt x="0" y="13263"/>
                      <a:pt x="13263" y="0"/>
                      <a:pt x="29624" y="0"/>
                    </a:cubicBezTo>
                    <a:close/>
                  </a:path>
                </a:pathLst>
              </a:custGeom>
              <a:solidFill>
                <a:srgbClr val="000000">
                  <a:alpha val="52941"/>
                </a:srgbClr>
              </a:solidFill>
            </p:spPr>
          </p:sp>
          <p:sp>
            <p:nvSpPr>
              <p:cNvPr name="TextBox 8" id="8"/>
              <p:cNvSpPr txBox="true"/>
              <p:nvPr/>
            </p:nvSpPr>
            <p:spPr>
              <a:xfrm>
                <a:off x="0" y="-38100"/>
                <a:ext cx="3510348" cy="969072"/>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0" y="5328739"/>
              <a:ext cx="17771136" cy="4713044"/>
              <a:chOff x="0" y="0"/>
              <a:chExt cx="3510348" cy="930972"/>
            </a:xfrm>
          </p:grpSpPr>
          <p:sp>
            <p:nvSpPr>
              <p:cNvPr name="Freeform 10" id="10"/>
              <p:cNvSpPr/>
              <p:nvPr/>
            </p:nvSpPr>
            <p:spPr>
              <a:xfrm flipH="false" flipV="false" rot="0">
                <a:off x="0" y="0"/>
                <a:ext cx="3510348" cy="930972"/>
              </a:xfrm>
              <a:custGeom>
                <a:avLst/>
                <a:gdLst/>
                <a:ahLst/>
                <a:cxnLst/>
                <a:rect r="r" b="b" t="t" l="l"/>
                <a:pathLst>
                  <a:path h="930972" w="3510348">
                    <a:moveTo>
                      <a:pt x="29624" y="0"/>
                    </a:moveTo>
                    <a:lnTo>
                      <a:pt x="3480724" y="0"/>
                    </a:lnTo>
                    <a:cubicBezTo>
                      <a:pt x="3497085" y="0"/>
                      <a:pt x="3510348" y="13263"/>
                      <a:pt x="3510348" y="29624"/>
                    </a:cubicBezTo>
                    <a:lnTo>
                      <a:pt x="3510348" y="901348"/>
                    </a:lnTo>
                    <a:cubicBezTo>
                      <a:pt x="3510348" y="909204"/>
                      <a:pt x="3507227" y="916739"/>
                      <a:pt x="3501671" y="922295"/>
                    </a:cubicBezTo>
                    <a:cubicBezTo>
                      <a:pt x="3496116" y="927851"/>
                      <a:pt x="3488580" y="930972"/>
                      <a:pt x="3480724" y="930972"/>
                    </a:cubicBezTo>
                    <a:lnTo>
                      <a:pt x="29624" y="930972"/>
                    </a:lnTo>
                    <a:cubicBezTo>
                      <a:pt x="13263" y="930972"/>
                      <a:pt x="0" y="917709"/>
                      <a:pt x="0" y="901348"/>
                    </a:cubicBezTo>
                    <a:lnTo>
                      <a:pt x="0" y="29624"/>
                    </a:lnTo>
                    <a:cubicBezTo>
                      <a:pt x="0" y="13263"/>
                      <a:pt x="13263" y="0"/>
                      <a:pt x="29624" y="0"/>
                    </a:cubicBezTo>
                    <a:close/>
                  </a:path>
                </a:pathLst>
              </a:custGeom>
              <a:solidFill>
                <a:srgbClr val="000000">
                  <a:alpha val="52941"/>
                </a:srgbClr>
              </a:solidFill>
            </p:spPr>
          </p:sp>
          <p:sp>
            <p:nvSpPr>
              <p:cNvPr name="TextBox 11" id="11"/>
              <p:cNvSpPr txBox="true"/>
              <p:nvPr/>
            </p:nvSpPr>
            <p:spPr>
              <a:xfrm>
                <a:off x="0" y="-38100"/>
                <a:ext cx="3510348" cy="969072"/>
              </a:xfrm>
              <a:prstGeom prst="rect">
                <a:avLst/>
              </a:prstGeom>
            </p:spPr>
            <p:txBody>
              <a:bodyPr anchor="ctr" rtlCol="false" tIns="50800" lIns="50800" bIns="50800" rIns="50800"/>
              <a:lstStyle/>
              <a:p>
                <a:pPr algn="ctr">
                  <a:lnSpc>
                    <a:spcPts val="2659"/>
                  </a:lnSpc>
                </a:pPr>
              </a:p>
            </p:txBody>
          </p:sp>
        </p:grpSp>
      </p:grpSp>
      <p:grpSp>
        <p:nvGrpSpPr>
          <p:cNvPr name="Group 12" id="12"/>
          <p:cNvGrpSpPr/>
          <p:nvPr/>
        </p:nvGrpSpPr>
        <p:grpSpPr>
          <a:xfrm rot="0">
            <a:off x="2606653" y="1726962"/>
            <a:ext cx="13328352" cy="7531338"/>
            <a:chOff x="0" y="0"/>
            <a:chExt cx="17771136" cy="10041784"/>
          </a:xfrm>
        </p:grpSpPr>
        <p:grpSp>
          <p:nvGrpSpPr>
            <p:cNvPr name="Group 13" id="13"/>
            <p:cNvGrpSpPr/>
            <p:nvPr/>
          </p:nvGrpSpPr>
          <p:grpSpPr>
            <a:xfrm rot="0">
              <a:off x="0" y="0"/>
              <a:ext cx="17771136" cy="4713044"/>
              <a:chOff x="0" y="0"/>
              <a:chExt cx="3510348" cy="930972"/>
            </a:xfrm>
          </p:grpSpPr>
          <p:sp>
            <p:nvSpPr>
              <p:cNvPr name="Freeform 14" id="14"/>
              <p:cNvSpPr/>
              <p:nvPr/>
            </p:nvSpPr>
            <p:spPr>
              <a:xfrm flipH="false" flipV="false" rot="0">
                <a:off x="0" y="0"/>
                <a:ext cx="3510348" cy="930972"/>
              </a:xfrm>
              <a:custGeom>
                <a:avLst/>
                <a:gdLst/>
                <a:ahLst/>
                <a:cxnLst/>
                <a:rect r="r" b="b" t="t" l="l"/>
                <a:pathLst>
                  <a:path h="930972" w="3510348">
                    <a:moveTo>
                      <a:pt x="29624" y="0"/>
                    </a:moveTo>
                    <a:lnTo>
                      <a:pt x="3480724" y="0"/>
                    </a:lnTo>
                    <a:cubicBezTo>
                      <a:pt x="3497085" y="0"/>
                      <a:pt x="3510348" y="13263"/>
                      <a:pt x="3510348" y="29624"/>
                    </a:cubicBezTo>
                    <a:lnTo>
                      <a:pt x="3510348" y="901348"/>
                    </a:lnTo>
                    <a:cubicBezTo>
                      <a:pt x="3510348" y="909204"/>
                      <a:pt x="3507227" y="916739"/>
                      <a:pt x="3501671" y="922295"/>
                    </a:cubicBezTo>
                    <a:cubicBezTo>
                      <a:pt x="3496116" y="927851"/>
                      <a:pt x="3488580" y="930972"/>
                      <a:pt x="3480724" y="930972"/>
                    </a:cubicBezTo>
                    <a:lnTo>
                      <a:pt x="29624" y="930972"/>
                    </a:lnTo>
                    <a:cubicBezTo>
                      <a:pt x="13263" y="930972"/>
                      <a:pt x="0" y="917709"/>
                      <a:pt x="0" y="901348"/>
                    </a:cubicBezTo>
                    <a:lnTo>
                      <a:pt x="0" y="29624"/>
                    </a:lnTo>
                    <a:cubicBezTo>
                      <a:pt x="0" y="13263"/>
                      <a:pt x="13263" y="0"/>
                      <a:pt x="29624" y="0"/>
                    </a:cubicBezTo>
                    <a:close/>
                  </a:path>
                </a:pathLst>
              </a:custGeom>
              <a:solidFill>
                <a:srgbClr val="FFEABB"/>
              </a:solidFill>
            </p:spPr>
          </p:sp>
          <p:sp>
            <p:nvSpPr>
              <p:cNvPr name="TextBox 15" id="15"/>
              <p:cNvSpPr txBox="true"/>
              <p:nvPr/>
            </p:nvSpPr>
            <p:spPr>
              <a:xfrm>
                <a:off x="0" y="-38100"/>
                <a:ext cx="3510348" cy="969072"/>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0" y="5328739"/>
              <a:ext cx="17771136" cy="4713044"/>
              <a:chOff x="0" y="0"/>
              <a:chExt cx="3510348" cy="930972"/>
            </a:xfrm>
          </p:grpSpPr>
          <p:sp>
            <p:nvSpPr>
              <p:cNvPr name="Freeform 17" id="17"/>
              <p:cNvSpPr/>
              <p:nvPr/>
            </p:nvSpPr>
            <p:spPr>
              <a:xfrm flipH="false" flipV="false" rot="0">
                <a:off x="0" y="0"/>
                <a:ext cx="3510348" cy="930972"/>
              </a:xfrm>
              <a:custGeom>
                <a:avLst/>
                <a:gdLst/>
                <a:ahLst/>
                <a:cxnLst/>
                <a:rect r="r" b="b" t="t" l="l"/>
                <a:pathLst>
                  <a:path h="930972" w="3510348">
                    <a:moveTo>
                      <a:pt x="29624" y="0"/>
                    </a:moveTo>
                    <a:lnTo>
                      <a:pt x="3480724" y="0"/>
                    </a:lnTo>
                    <a:cubicBezTo>
                      <a:pt x="3497085" y="0"/>
                      <a:pt x="3510348" y="13263"/>
                      <a:pt x="3510348" y="29624"/>
                    </a:cubicBezTo>
                    <a:lnTo>
                      <a:pt x="3510348" y="901348"/>
                    </a:lnTo>
                    <a:cubicBezTo>
                      <a:pt x="3510348" y="909204"/>
                      <a:pt x="3507227" y="916739"/>
                      <a:pt x="3501671" y="922295"/>
                    </a:cubicBezTo>
                    <a:cubicBezTo>
                      <a:pt x="3496116" y="927851"/>
                      <a:pt x="3488580" y="930972"/>
                      <a:pt x="3480724" y="930972"/>
                    </a:cubicBezTo>
                    <a:lnTo>
                      <a:pt x="29624" y="930972"/>
                    </a:lnTo>
                    <a:cubicBezTo>
                      <a:pt x="13263" y="930972"/>
                      <a:pt x="0" y="917709"/>
                      <a:pt x="0" y="901348"/>
                    </a:cubicBezTo>
                    <a:lnTo>
                      <a:pt x="0" y="29624"/>
                    </a:lnTo>
                    <a:cubicBezTo>
                      <a:pt x="0" y="13263"/>
                      <a:pt x="13263" y="0"/>
                      <a:pt x="29624" y="0"/>
                    </a:cubicBezTo>
                    <a:close/>
                  </a:path>
                </a:pathLst>
              </a:custGeom>
              <a:solidFill>
                <a:srgbClr val="FFEABB"/>
              </a:solidFill>
            </p:spPr>
          </p:sp>
          <p:sp>
            <p:nvSpPr>
              <p:cNvPr name="TextBox 18" id="18"/>
              <p:cNvSpPr txBox="true"/>
              <p:nvPr/>
            </p:nvSpPr>
            <p:spPr>
              <a:xfrm>
                <a:off x="0" y="-38100"/>
                <a:ext cx="3510348" cy="969072"/>
              </a:xfrm>
              <a:prstGeom prst="rect">
                <a:avLst/>
              </a:prstGeom>
            </p:spPr>
            <p:txBody>
              <a:bodyPr anchor="ctr" rtlCol="false" tIns="50800" lIns="50800" bIns="50800" rIns="50800"/>
              <a:lstStyle/>
              <a:p>
                <a:pPr algn="ctr">
                  <a:lnSpc>
                    <a:spcPts val="2659"/>
                  </a:lnSpc>
                </a:pPr>
              </a:p>
            </p:txBody>
          </p:sp>
        </p:grpSp>
      </p:grpSp>
      <p:sp>
        <p:nvSpPr>
          <p:cNvPr name="Freeform 19" id="19"/>
          <p:cNvSpPr/>
          <p:nvPr/>
        </p:nvSpPr>
        <p:spPr>
          <a:xfrm flipH="false" flipV="false" rot="1219293">
            <a:off x="13566365" y="3439063"/>
            <a:ext cx="3290296" cy="2715990"/>
          </a:xfrm>
          <a:custGeom>
            <a:avLst/>
            <a:gdLst/>
            <a:ahLst/>
            <a:cxnLst/>
            <a:rect r="r" b="b" t="t" l="l"/>
            <a:pathLst>
              <a:path h="2715990" w="3290296">
                <a:moveTo>
                  <a:pt x="0" y="0"/>
                </a:moveTo>
                <a:lnTo>
                  <a:pt x="3290297" y="0"/>
                </a:lnTo>
                <a:lnTo>
                  <a:pt x="3290297" y="2715990"/>
                </a:lnTo>
                <a:lnTo>
                  <a:pt x="0" y="27159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0" id="20"/>
          <p:cNvGrpSpPr/>
          <p:nvPr/>
        </p:nvGrpSpPr>
        <p:grpSpPr>
          <a:xfrm rot="0">
            <a:off x="7374767" y="8713439"/>
            <a:ext cx="3538465" cy="1089722"/>
            <a:chOff x="0" y="0"/>
            <a:chExt cx="4717953" cy="1452963"/>
          </a:xfrm>
        </p:grpSpPr>
        <p:sp>
          <p:nvSpPr>
            <p:cNvPr name="Freeform 21" id="21"/>
            <p:cNvSpPr/>
            <p:nvPr/>
          </p:nvSpPr>
          <p:spPr>
            <a:xfrm flipH="false" flipV="false" rot="0">
              <a:off x="141986" y="188332"/>
              <a:ext cx="4575967" cy="1264631"/>
            </a:xfrm>
            <a:custGeom>
              <a:avLst/>
              <a:gdLst/>
              <a:ahLst/>
              <a:cxnLst/>
              <a:rect r="r" b="b" t="t" l="l"/>
              <a:pathLst>
                <a:path h="1264631" w="4575967">
                  <a:moveTo>
                    <a:pt x="0" y="0"/>
                  </a:moveTo>
                  <a:lnTo>
                    <a:pt x="4575967" y="0"/>
                  </a:lnTo>
                  <a:lnTo>
                    <a:pt x="4575967" y="1264631"/>
                  </a:lnTo>
                  <a:lnTo>
                    <a:pt x="0" y="1264631"/>
                  </a:lnTo>
                  <a:lnTo>
                    <a:pt x="0" y="0"/>
                  </a:lnTo>
                  <a:close/>
                </a:path>
              </a:pathLst>
            </a:custGeom>
            <a:blipFill>
              <a:blip r:embed="rId7">
                <a:alphaModFix amt="53000"/>
                <a:extLst>
                  <a:ext uri="{96DAC541-7B7A-43D3-8B79-37D633B846F1}">
                    <asvg:svgBlip xmlns:asvg="http://schemas.microsoft.com/office/drawing/2016/SVG/main" r:embed="rId8"/>
                  </a:ext>
                </a:extLst>
              </a:blip>
              <a:stretch>
                <a:fillRect l="0" t="0" r="0" b="0"/>
              </a:stretch>
            </a:blipFill>
          </p:spPr>
        </p:sp>
        <p:sp>
          <p:nvSpPr>
            <p:cNvPr name="Freeform 22" id="22"/>
            <p:cNvSpPr/>
            <p:nvPr/>
          </p:nvSpPr>
          <p:spPr>
            <a:xfrm flipH="false" flipV="false" rot="0">
              <a:off x="0" y="0"/>
              <a:ext cx="4575967" cy="1264631"/>
            </a:xfrm>
            <a:custGeom>
              <a:avLst/>
              <a:gdLst/>
              <a:ahLst/>
              <a:cxnLst/>
              <a:rect r="r" b="b" t="t" l="l"/>
              <a:pathLst>
                <a:path h="1264631" w="4575967">
                  <a:moveTo>
                    <a:pt x="0" y="0"/>
                  </a:moveTo>
                  <a:lnTo>
                    <a:pt x="4575967" y="0"/>
                  </a:lnTo>
                  <a:lnTo>
                    <a:pt x="4575967" y="1264631"/>
                  </a:lnTo>
                  <a:lnTo>
                    <a:pt x="0" y="126463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sp>
        <p:nvSpPr>
          <p:cNvPr name="TextBox 23" id="23"/>
          <p:cNvSpPr txBox="true"/>
          <p:nvPr/>
        </p:nvSpPr>
        <p:spPr>
          <a:xfrm rot="0">
            <a:off x="3535477" y="3015638"/>
            <a:ext cx="11217046" cy="1163346"/>
          </a:xfrm>
          <a:prstGeom prst="rect">
            <a:avLst/>
          </a:prstGeom>
        </p:spPr>
        <p:txBody>
          <a:bodyPr anchor="t" rtlCol="false" tIns="0" lIns="0" bIns="0" rIns="0">
            <a:spAutoFit/>
          </a:bodyPr>
          <a:lstStyle/>
          <a:p>
            <a:pPr algn="just" marL="717650" indent="-358825" lvl="1">
              <a:lnSpc>
                <a:spcPts val="4653"/>
              </a:lnSpc>
              <a:buAutoNum type="arabicPeriod" startAt="1"/>
            </a:pPr>
            <a:r>
              <a:rPr lang="en-US" sz="3323">
                <a:solidFill>
                  <a:srgbClr val="3A3C11"/>
                </a:solidFill>
                <a:latin typeface="Della Respira"/>
                <a:ea typeface="Della Respira"/>
                <a:cs typeface="Della Respira"/>
                <a:sym typeface="Della Respira"/>
              </a:rPr>
              <a:t>A calendar system for students to easily input their upcoming projects, activities, quizzes, and exams.</a:t>
            </a:r>
          </a:p>
        </p:txBody>
      </p:sp>
      <p:sp>
        <p:nvSpPr>
          <p:cNvPr name="TextBox 24" id="24"/>
          <p:cNvSpPr txBox="true"/>
          <p:nvPr/>
        </p:nvSpPr>
        <p:spPr>
          <a:xfrm rot="-229209">
            <a:off x="1427798" y="182654"/>
            <a:ext cx="6626055" cy="2774124"/>
          </a:xfrm>
          <a:prstGeom prst="rect">
            <a:avLst/>
          </a:prstGeom>
        </p:spPr>
        <p:txBody>
          <a:bodyPr anchor="t" rtlCol="false" tIns="0" lIns="0" bIns="0" rIns="0">
            <a:spAutoFit/>
          </a:bodyPr>
          <a:lstStyle/>
          <a:p>
            <a:pPr algn="ctr">
              <a:lnSpc>
                <a:spcPts val="18623"/>
              </a:lnSpc>
            </a:pPr>
            <a:r>
              <a:rPr lang="en-US" sz="13302">
                <a:solidFill>
                  <a:srgbClr val="000000">
                    <a:alpha val="52941"/>
                  </a:srgbClr>
                </a:solidFill>
                <a:latin typeface="Lucidity Condensed"/>
                <a:ea typeface="Lucidity Condensed"/>
                <a:cs typeface="Lucidity Condensed"/>
                <a:sym typeface="Lucidity Condensed"/>
              </a:rPr>
              <a:t>Features</a:t>
            </a:r>
          </a:p>
        </p:txBody>
      </p:sp>
      <p:sp>
        <p:nvSpPr>
          <p:cNvPr name="TextBox 25" id="25"/>
          <p:cNvSpPr txBox="true"/>
          <p:nvPr/>
        </p:nvSpPr>
        <p:spPr>
          <a:xfrm rot="-256202">
            <a:off x="1560887" y="56227"/>
            <a:ext cx="6358572" cy="2662994"/>
          </a:xfrm>
          <a:prstGeom prst="rect">
            <a:avLst/>
          </a:prstGeom>
        </p:spPr>
        <p:txBody>
          <a:bodyPr anchor="t" rtlCol="false" tIns="0" lIns="0" bIns="0" rIns="0">
            <a:spAutoFit/>
          </a:bodyPr>
          <a:lstStyle/>
          <a:p>
            <a:pPr algn="ctr">
              <a:lnSpc>
                <a:spcPts val="17871"/>
              </a:lnSpc>
            </a:pPr>
            <a:r>
              <a:rPr lang="en-US" sz="12765">
                <a:solidFill>
                  <a:srgbClr val="2C4F74"/>
                </a:solidFill>
                <a:latin typeface="Lucidity Condensed"/>
                <a:ea typeface="Lucidity Condensed"/>
                <a:cs typeface="Lucidity Condensed"/>
                <a:sym typeface="Lucidity Condensed"/>
              </a:rPr>
              <a:t>Features</a:t>
            </a:r>
          </a:p>
        </p:txBody>
      </p:sp>
      <p:sp>
        <p:nvSpPr>
          <p:cNvPr name="TextBox 26" id="26"/>
          <p:cNvSpPr txBox="true"/>
          <p:nvPr/>
        </p:nvSpPr>
        <p:spPr>
          <a:xfrm rot="0">
            <a:off x="3662306" y="6757844"/>
            <a:ext cx="11217046" cy="1163346"/>
          </a:xfrm>
          <a:prstGeom prst="rect">
            <a:avLst/>
          </a:prstGeom>
        </p:spPr>
        <p:txBody>
          <a:bodyPr anchor="t" rtlCol="false" tIns="0" lIns="0" bIns="0" rIns="0">
            <a:spAutoFit/>
          </a:bodyPr>
          <a:lstStyle/>
          <a:p>
            <a:pPr algn="just">
              <a:lnSpc>
                <a:spcPts val="4653"/>
              </a:lnSpc>
            </a:pPr>
            <a:r>
              <a:rPr lang="en-US" sz="3323">
                <a:solidFill>
                  <a:srgbClr val="3A3C11"/>
                </a:solidFill>
                <a:latin typeface="Della Respira"/>
                <a:ea typeface="Della Respira"/>
                <a:cs typeface="Della Respira"/>
                <a:sym typeface="Della Respira"/>
              </a:rPr>
              <a:t>2. A set goal/expected score for each assessment inputted.</a:t>
            </a:r>
          </a:p>
          <a:p>
            <a:pPr algn="just">
              <a:lnSpc>
                <a:spcPts val="4653"/>
              </a:lnSpc>
            </a:pP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0933" y="-120794"/>
            <a:ext cx="18930927" cy="10648647"/>
          </a:xfrm>
          <a:custGeom>
            <a:avLst/>
            <a:gdLst/>
            <a:ahLst/>
            <a:cxnLst/>
            <a:rect r="r" b="b" t="t" l="l"/>
            <a:pathLst>
              <a:path h="10648647" w="18930927">
                <a:moveTo>
                  <a:pt x="0" y="0"/>
                </a:moveTo>
                <a:lnTo>
                  <a:pt x="18930927" y="0"/>
                </a:lnTo>
                <a:lnTo>
                  <a:pt x="18930927" y="10648647"/>
                </a:lnTo>
                <a:lnTo>
                  <a:pt x="0" y="10648647"/>
                </a:lnTo>
                <a:lnTo>
                  <a:pt x="0" y="0"/>
                </a:lnTo>
                <a:close/>
              </a:path>
            </a:pathLst>
          </a:custGeom>
          <a:blipFill>
            <a:blip r:embed="rId2"/>
            <a:stretch>
              <a:fillRect l="0" t="-12888" r="0" b="-12888"/>
            </a:stretch>
          </a:blipFill>
        </p:spPr>
      </p:sp>
      <p:sp>
        <p:nvSpPr>
          <p:cNvPr name="Freeform 3" id="3"/>
          <p:cNvSpPr/>
          <p:nvPr/>
        </p:nvSpPr>
        <p:spPr>
          <a:xfrm flipH="false" flipV="false" rot="-1381052">
            <a:off x="523069" y="4532338"/>
            <a:ext cx="4167167" cy="4073406"/>
          </a:xfrm>
          <a:custGeom>
            <a:avLst/>
            <a:gdLst/>
            <a:ahLst/>
            <a:cxnLst/>
            <a:rect r="r" b="b" t="t" l="l"/>
            <a:pathLst>
              <a:path h="4073406" w="4167167">
                <a:moveTo>
                  <a:pt x="0" y="0"/>
                </a:moveTo>
                <a:lnTo>
                  <a:pt x="4167167" y="0"/>
                </a:lnTo>
                <a:lnTo>
                  <a:pt x="4167167" y="4073406"/>
                </a:lnTo>
                <a:lnTo>
                  <a:pt x="0" y="4073406"/>
                </a:lnTo>
                <a:lnTo>
                  <a:pt x="0" y="0"/>
                </a:lnTo>
                <a:close/>
              </a:path>
            </a:pathLst>
          </a:custGeom>
          <a:blipFill>
            <a:blip r:embed="rId3">
              <a:alphaModFix amt="53000"/>
            </a:blip>
            <a:stretch>
              <a:fillRect l="0" t="0" r="0" b="0"/>
            </a:stretch>
          </a:blipFill>
        </p:spPr>
      </p:sp>
      <p:sp>
        <p:nvSpPr>
          <p:cNvPr name="Freeform 4" id="4"/>
          <p:cNvSpPr/>
          <p:nvPr/>
        </p:nvSpPr>
        <p:spPr>
          <a:xfrm flipH="false" flipV="false" rot="-1381052">
            <a:off x="630493" y="4283204"/>
            <a:ext cx="4167167" cy="4073406"/>
          </a:xfrm>
          <a:custGeom>
            <a:avLst/>
            <a:gdLst/>
            <a:ahLst/>
            <a:cxnLst/>
            <a:rect r="r" b="b" t="t" l="l"/>
            <a:pathLst>
              <a:path h="4073406" w="4167167">
                <a:moveTo>
                  <a:pt x="0" y="0"/>
                </a:moveTo>
                <a:lnTo>
                  <a:pt x="4167167" y="0"/>
                </a:lnTo>
                <a:lnTo>
                  <a:pt x="4167167" y="4073406"/>
                </a:lnTo>
                <a:lnTo>
                  <a:pt x="0" y="4073406"/>
                </a:lnTo>
                <a:lnTo>
                  <a:pt x="0" y="0"/>
                </a:lnTo>
                <a:close/>
              </a:path>
            </a:pathLst>
          </a:custGeom>
          <a:blipFill>
            <a:blip r:embed="rId4"/>
            <a:stretch>
              <a:fillRect l="0" t="0" r="0" b="0"/>
            </a:stretch>
          </a:blipFill>
        </p:spPr>
      </p:sp>
      <p:grpSp>
        <p:nvGrpSpPr>
          <p:cNvPr name="Group 5" id="5"/>
          <p:cNvGrpSpPr/>
          <p:nvPr/>
        </p:nvGrpSpPr>
        <p:grpSpPr>
          <a:xfrm rot="0">
            <a:off x="2833833" y="1925538"/>
            <a:ext cx="13328352" cy="7531338"/>
            <a:chOff x="0" y="0"/>
            <a:chExt cx="17771136" cy="10041784"/>
          </a:xfrm>
        </p:grpSpPr>
        <p:grpSp>
          <p:nvGrpSpPr>
            <p:cNvPr name="Group 6" id="6"/>
            <p:cNvGrpSpPr/>
            <p:nvPr/>
          </p:nvGrpSpPr>
          <p:grpSpPr>
            <a:xfrm rot="0">
              <a:off x="0" y="0"/>
              <a:ext cx="17771136" cy="4713044"/>
              <a:chOff x="0" y="0"/>
              <a:chExt cx="3510348" cy="930972"/>
            </a:xfrm>
          </p:grpSpPr>
          <p:sp>
            <p:nvSpPr>
              <p:cNvPr name="Freeform 7" id="7"/>
              <p:cNvSpPr/>
              <p:nvPr/>
            </p:nvSpPr>
            <p:spPr>
              <a:xfrm flipH="false" flipV="false" rot="0">
                <a:off x="0" y="0"/>
                <a:ext cx="3510348" cy="930972"/>
              </a:xfrm>
              <a:custGeom>
                <a:avLst/>
                <a:gdLst/>
                <a:ahLst/>
                <a:cxnLst/>
                <a:rect r="r" b="b" t="t" l="l"/>
                <a:pathLst>
                  <a:path h="930972" w="3510348">
                    <a:moveTo>
                      <a:pt x="29624" y="0"/>
                    </a:moveTo>
                    <a:lnTo>
                      <a:pt x="3480724" y="0"/>
                    </a:lnTo>
                    <a:cubicBezTo>
                      <a:pt x="3497085" y="0"/>
                      <a:pt x="3510348" y="13263"/>
                      <a:pt x="3510348" y="29624"/>
                    </a:cubicBezTo>
                    <a:lnTo>
                      <a:pt x="3510348" y="901348"/>
                    </a:lnTo>
                    <a:cubicBezTo>
                      <a:pt x="3510348" y="909204"/>
                      <a:pt x="3507227" y="916739"/>
                      <a:pt x="3501671" y="922295"/>
                    </a:cubicBezTo>
                    <a:cubicBezTo>
                      <a:pt x="3496116" y="927851"/>
                      <a:pt x="3488580" y="930972"/>
                      <a:pt x="3480724" y="930972"/>
                    </a:cubicBezTo>
                    <a:lnTo>
                      <a:pt x="29624" y="930972"/>
                    </a:lnTo>
                    <a:cubicBezTo>
                      <a:pt x="13263" y="930972"/>
                      <a:pt x="0" y="917709"/>
                      <a:pt x="0" y="901348"/>
                    </a:cubicBezTo>
                    <a:lnTo>
                      <a:pt x="0" y="29624"/>
                    </a:lnTo>
                    <a:cubicBezTo>
                      <a:pt x="0" y="13263"/>
                      <a:pt x="13263" y="0"/>
                      <a:pt x="29624" y="0"/>
                    </a:cubicBezTo>
                    <a:close/>
                  </a:path>
                </a:pathLst>
              </a:custGeom>
              <a:solidFill>
                <a:srgbClr val="000000">
                  <a:alpha val="52941"/>
                </a:srgbClr>
              </a:solidFill>
            </p:spPr>
          </p:sp>
          <p:sp>
            <p:nvSpPr>
              <p:cNvPr name="TextBox 8" id="8"/>
              <p:cNvSpPr txBox="true"/>
              <p:nvPr/>
            </p:nvSpPr>
            <p:spPr>
              <a:xfrm>
                <a:off x="0" y="-38100"/>
                <a:ext cx="3510348" cy="969072"/>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0" y="5328739"/>
              <a:ext cx="17771136" cy="4713044"/>
              <a:chOff x="0" y="0"/>
              <a:chExt cx="3510348" cy="930972"/>
            </a:xfrm>
          </p:grpSpPr>
          <p:sp>
            <p:nvSpPr>
              <p:cNvPr name="Freeform 10" id="10"/>
              <p:cNvSpPr/>
              <p:nvPr/>
            </p:nvSpPr>
            <p:spPr>
              <a:xfrm flipH="false" flipV="false" rot="0">
                <a:off x="0" y="0"/>
                <a:ext cx="3510348" cy="930972"/>
              </a:xfrm>
              <a:custGeom>
                <a:avLst/>
                <a:gdLst/>
                <a:ahLst/>
                <a:cxnLst/>
                <a:rect r="r" b="b" t="t" l="l"/>
                <a:pathLst>
                  <a:path h="930972" w="3510348">
                    <a:moveTo>
                      <a:pt x="29624" y="0"/>
                    </a:moveTo>
                    <a:lnTo>
                      <a:pt x="3480724" y="0"/>
                    </a:lnTo>
                    <a:cubicBezTo>
                      <a:pt x="3497085" y="0"/>
                      <a:pt x="3510348" y="13263"/>
                      <a:pt x="3510348" y="29624"/>
                    </a:cubicBezTo>
                    <a:lnTo>
                      <a:pt x="3510348" y="901348"/>
                    </a:lnTo>
                    <a:cubicBezTo>
                      <a:pt x="3510348" y="909204"/>
                      <a:pt x="3507227" y="916739"/>
                      <a:pt x="3501671" y="922295"/>
                    </a:cubicBezTo>
                    <a:cubicBezTo>
                      <a:pt x="3496116" y="927851"/>
                      <a:pt x="3488580" y="930972"/>
                      <a:pt x="3480724" y="930972"/>
                    </a:cubicBezTo>
                    <a:lnTo>
                      <a:pt x="29624" y="930972"/>
                    </a:lnTo>
                    <a:cubicBezTo>
                      <a:pt x="13263" y="930972"/>
                      <a:pt x="0" y="917709"/>
                      <a:pt x="0" y="901348"/>
                    </a:cubicBezTo>
                    <a:lnTo>
                      <a:pt x="0" y="29624"/>
                    </a:lnTo>
                    <a:cubicBezTo>
                      <a:pt x="0" y="13263"/>
                      <a:pt x="13263" y="0"/>
                      <a:pt x="29624" y="0"/>
                    </a:cubicBezTo>
                    <a:close/>
                  </a:path>
                </a:pathLst>
              </a:custGeom>
              <a:solidFill>
                <a:srgbClr val="000000">
                  <a:alpha val="52941"/>
                </a:srgbClr>
              </a:solidFill>
            </p:spPr>
          </p:sp>
          <p:sp>
            <p:nvSpPr>
              <p:cNvPr name="TextBox 11" id="11"/>
              <p:cNvSpPr txBox="true"/>
              <p:nvPr/>
            </p:nvSpPr>
            <p:spPr>
              <a:xfrm>
                <a:off x="0" y="-38100"/>
                <a:ext cx="3510348" cy="969072"/>
              </a:xfrm>
              <a:prstGeom prst="rect">
                <a:avLst/>
              </a:prstGeom>
            </p:spPr>
            <p:txBody>
              <a:bodyPr anchor="ctr" rtlCol="false" tIns="50800" lIns="50800" bIns="50800" rIns="50800"/>
              <a:lstStyle/>
              <a:p>
                <a:pPr algn="ctr">
                  <a:lnSpc>
                    <a:spcPts val="2659"/>
                  </a:lnSpc>
                </a:pPr>
              </a:p>
            </p:txBody>
          </p:sp>
        </p:grpSp>
      </p:grpSp>
      <p:grpSp>
        <p:nvGrpSpPr>
          <p:cNvPr name="Group 12" id="12"/>
          <p:cNvGrpSpPr/>
          <p:nvPr/>
        </p:nvGrpSpPr>
        <p:grpSpPr>
          <a:xfrm rot="0">
            <a:off x="2606653" y="1726962"/>
            <a:ext cx="13328352" cy="7531338"/>
            <a:chOff x="0" y="0"/>
            <a:chExt cx="17771136" cy="10041784"/>
          </a:xfrm>
        </p:grpSpPr>
        <p:grpSp>
          <p:nvGrpSpPr>
            <p:cNvPr name="Group 13" id="13"/>
            <p:cNvGrpSpPr/>
            <p:nvPr/>
          </p:nvGrpSpPr>
          <p:grpSpPr>
            <a:xfrm rot="0">
              <a:off x="0" y="0"/>
              <a:ext cx="17771136" cy="4713044"/>
              <a:chOff x="0" y="0"/>
              <a:chExt cx="3510348" cy="930972"/>
            </a:xfrm>
          </p:grpSpPr>
          <p:sp>
            <p:nvSpPr>
              <p:cNvPr name="Freeform 14" id="14"/>
              <p:cNvSpPr/>
              <p:nvPr/>
            </p:nvSpPr>
            <p:spPr>
              <a:xfrm flipH="false" flipV="false" rot="0">
                <a:off x="0" y="0"/>
                <a:ext cx="3510348" cy="930972"/>
              </a:xfrm>
              <a:custGeom>
                <a:avLst/>
                <a:gdLst/>
                <a:ahLst/>
                <a:cxnLst/>
                <a:rect r="r" b="b" t="t" l="l"/>
                <a:pathLst>
                  <a:path h="930972" w="3510348">
                    <a:moveTo>
                      <a:pt x="29624" y="0"/>
                    </a:moveTo>
                    <a:lnTo>
                      <a:pt x="3480724" y="0"/>
                    </a:lnTo>
                    <a:cubicBezTo>
                      <a:pt x="3497085" y="0"/>
                      <a:pt x="3510348" y="13263"/>
                      <a:pt x="3510348" y="29624"/>
                    </a:cubicBezTo>
                    <a:lnTo>
                      <a:pt x="3510348" y="901348"/>
                    </a:lnTo>
                    <a:cubicBezTo>
                      <a:pt x="3510348" y="909204"/>
                      <a:pt x="3507227" y="916739"/>
                      <a:pt x="3501671" y="922295"/>
                    </a:cubicBezTo>
                    <a:cubicBezTo>
                      <a:pt x="3496116" y="927851"/>
                      <a:pt x="3488580" y="930972"/>
                      <a:pt x="3480724" y="930972"/>
                    </a:cubicBezTo>
                    <a:lnTo>
                      <a:pt x="29624" y="930972"/>
                    </a:lnTo>
                    <a:cubicBezTo>
                      <a:pt x="13263" y="930972"/>
                      <a:pt x="0" y="917709"/>
                      <a:pt x="0" y="901348"/>
                    </a:cubicBezTo>
                    <a:lnTo>
                      <a:pt x="0" y="29624"/>
                    </a:lnTo>
                    <a:cubicBezTo>
                      <a:pt x="0" y="13263"/>
                      <a:pt x="13263" y="0"/>
                      <a:pt x="29624" y="0"/>
                    </a:cubicBezTo>
                    <a:close/>
                  </a:path>
                </a:pathLst>
              </a:custGeom>
              <a:solidFill>
                <a:srgbClr val="FFEABB"/>
              </a:solidFill>
            </p:spPr>
          </p:sp>
          <p:sp>
            <p:nvSpPr>
              <p:cNvPr name="TextBox 15" id="15"/>
              <p:cNvSpPr txBox="true"/>
              <p:nvPr/>
            </p:nvSpPr>
            <p:spPr>
              <a:xfrm>
                <a:off x="0" y="-38100"/>
                <a:ext cx="3510348" cy="969072"/>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0" y="5328739"/>
              <a:ext cx="17771136" cy="4713044"/>
              <a:chOff x="0" y="0"/>
              <a:chExt cx="3510348" cy="930972"/>
            </a:xfrm>
          </p:grpSpPr>
          <p:sp>
            <p:nvSpPr>
              <p:cNvPr name="Freeform 17" id="17"/>
              <p:cNvSpPr/>
              <p:nvPr/>
            </p:nvSpPr>
            <p:spPr>
              <a:xfrm flipH="false" flipV="false" rot="0">
                <a:off x="0" y="0"/>
                <a:ext cx="3510348" cy="930972"/>
              </a:xfrm>
              <a:custGeom>
                <a:avLst/>
                <a:gdLst/>
                <a:ahLst/>
                <a:cxnLst/>
                <a:rect r="r" b="b" t="t" l="l"/>
                <a:pathLst>
                  <a:path h="930972" w="3510348">
                    <a:moveTo>
                      <a:pt x="29624" y="0"/>
                    </a:moveTo>
                    <a:lnTo>
                      <a:pt x="3480724" y="0"/>
                    </a:lnTo>
                    <a:cubicBezTo>
                      <a:pt x="3497085" y="0"/>
                      <a:pt x="3510348" y="13263"/>
                      <a:pt x="3510348" y="29624"/>
                    </a:cubicBezTo>
                    <a:lnTo>
                      <a:pt x="3510348" y="901348"/>
                    </a:lnTo>
                    <a:cubicBezTo>
                      <a:pt x="3510348" y="909204"/>
                      <a:pt x="3507227" y="916739"/>
                      <a:pt x="3501671" y="922295"/>
                    </a:cubicBezTo>
                    <a:cubicBezTo>
                      <a:pt x="3496116" y="927851"/>
                      <a:pt x="3488580" y="930972"/>
                      <a:pt x="3480724" y="930972"/>
                    </a:cubicBezTo>
                    <a:lnTo>
                      <a:pt x="29624" y="930972"/>
                    </a:lnTo>
                    <a:cubicBezTo>
                      <a:pt x="13263" y="930972"/>
                      <a:pt x="0" y="917709"/>
                      <a:pt x="0" y="901348"/>
                    </a:cubicBezTo>
                    <a:lnTo>
                      <a:pt x="0" y="29624"/>
                    </a:lnTo>
                    <a:cubicBezTo>
                      <a:pt x="0" y="13263"/>
                      <a:pt x="13263" y="0"/>
                      <a:pt x="29624" y="0"/>
                    </a:cubicBezTo>
                    <a:close/>
                  </a:path>
                </a:pathLst>
              </a:custGeom>
              <a:solidFill>
                <a:srgbClr val="FFEABB"/>
              </a:solidFill>
            </p:spPr>
          </p:sp>
          <p:sp>
            <p:nvSpPr>
              <p:cNvPr name="TextBox 18" id="18"/>
              <p:cNvSpPr txBox="true"/>
              <p:nvPr/>
            </p:nvSpPr>
            <p:spPr>
              <a:xfrm>
                <a:off x="0" y="-38100"/>
                <a:ext cx="3510348" cy="969072"/>
              </a:xfrm>
              <a:prstGeom prst="rect">
                <a:avLst/>
              </a:prstGeom>
            </p:spPr>
            <p:txBody>
              <a:bodyPr anchor="ctr" rtlCol="false" tIns="50800" lIns="50800" bIns="50800" rIns="50800"/>
              <a:lstStyle/>
              <a:p>
                <a:pPr algn="ctr">
                  <a:lnSpc>
                    <a:spcPts val="2659"/>
                  </a:lnSpc>
                </a:pPr>
              </a:p>
            </p:txBody>
          </p:sp>
        </p:grpSp>
      </p:grpSp>
      <p:sp>
        <p:nvSpPr>
          <p:cNvPr name="Freeform 19" id="19"/>
          <p:cNvSpPr/>
          <p:nvPr/>
        </p:nvSpPr>
        <p:spPr>
          <a:xfrm flipH="false" flipV="false" rot="1219293">
            <a:off x="13566365" y="3439063"/>
            <a:ext cx="3290296" cy="2715990"/>
          </a:xfrm>
          <a:custGeom>
            <a:avLst/>
            <a:gdLst/>
            <a:ahLst/>
            <a:cxnLst/>
            <a:rect r="r" b="b" t="t" l="l"/>
            <a:pathLst>
              <a:path h="2715990" w="3290296">
                <a:moveTo>
                  <a:pt x="0" y="0"/>
                </a:moveTo>
                <a:lnTo>
                  <a:pt x="3290297" y="0"/>
                </a:lnTo>
                <a:lnTo>
                  <a:pt x="3290297" y="2715990"/>
                </a:lnTo>
                <a:lnTo>
                  <a:pt x="0" y="27159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0" id="20"/>
          <p:cNvGrpSpPr/>
          <p:nvPr/>
        </p:nvGrpSpPr>
        <p:grpSpPr>
          <a:xfrm rot="0">
            <a:off x="7374767" y="8713439"/>
            <a:ext cx="3538465" cy="1089722"/>
            <a:chOff x="0" y="0"/>
            <a:chExt cx="4717953" cy="1452963"/>
          </a:xfrm>
        </p:grpSpPr>
        <p:sp>
          <p:nvSpPr>
            <p:cNvPr name="Freeform 21" id="21"/>
            <p:cNvSpPr/>
            <p:nvPr/>
          </p:nvSpPr>
          <p:spPr>
            <a:xfrm flipH="false" flipV="false" rot="0">
              <a:off x="141986" y="188332"/>
              <a:ext cx="4575967" cy="1264631"/>
            </a:xfrm>
            <a:custGeom>
              <a:avLst/>
              <a:gdLst/>
              <a:ahLst/>
              <a:cxnLst/>
              <a:rect r="r" b="b" t="t" l="l"/>
              <a:pathLst>
                <a:path h="1264631" w="4575967">
                  <a:moveTo>
                    <a:pt x="0" y="0"/>
                  </a:moveTo>
                  <a:lnTo>
                    <a:pt x="4575967" y="0"/>
                  </a:lnTo>
                  <a:lnTo>
                    <a:pt x="4575967" y="1264631"/>
                  </a:lnTo>
                  <a:lnTo>
                    <a:pt x="0" y="1264631"/>
                  </a:lnTo>
                  <a:lnTo>
                    <a:pt x="0" y="0"/>
                  </a:lnTo>
                  <a:close/>
                </a:path>
              </a:pathLst>
            </a:custGeom>
            <a:blipFill>
              <a:blip r:embed="rId7">
                <a:alphaModFix amt="53000"/>
                <a:extLst>
                  <a:ext uri="{96DAC541-7B7A-43D3-8B79-37D633B846F1}">
                    <asvg:svgBlip xmlns:asvg="http://schemas.microsoft.com/office/drawing/2016/SVG/main" r:embed="rId8"/>
                  </a:ext>
                </a:extLst>
              </a:blip>
              <a:stretch>
                <a:fillRect l="0" t="0" r="0" b="0"/>
              </a:stretch>
            </a:blipFill>
          </p:spPr>
        </p:sp>
        <p:sp>
          <p:nvSpPr>
            <p:cNvPr name="Freeform 22" id="22"/>
            <p:cNvSpPr/>
            <p:nvPr/>
          </p:nvSpPr>
          <p:spPr>
            <a:xfrm flipH="false" flipV="false" rot="0">
              <a:off x="0" y="0"/>
              <a:ext cx="4575967" cy="1264631"/>
            </a:xfrm>
            <a:custGeom>
              <a:avLst/>
              <a:gdLst/>
              <a:ahLst/>
              <a:cxnLst/>
              <a:rect r="r" b="b" t="t" l="l"/>
              <a:pathLst>
                <a:path h="1264631" w="4575967">
                  <a:moveTo>
                    <a:pt x="0" y="0"/>
                  </a:moveTo>
                  <a:lnTo>
                    <a:pt x="4575967" y="0"/>
                  </a:lnTo>
                  <a:lnTo>
                    <a:pt x="4575967" y="1264631"/>
                  </a:lnTo>
                  <a:lnTo>
                    <a:pt x="0" y="126463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sp>
        <p:nvSpPr>
          <p:cNvPr name="TextBox 23" id="23"/>
          <p:cNvSpPr txBox="true"/>
          <p:nvPr/>
        </p:nvSpPr>
        <p:spPr>
          <a:xfrm rot="0">
            <a:off x="3535477" y="3264772"/>
            <a:ext cx="11217046" cy="1163346"/>
          </a:xfrm>
          <a:prstGeom prst="rect">
            <a:avLst/>
          </a:prstGeom>
        </p:spPr>
        <p:txBody>
          <a:bodyPr anchor="t" rtlCol="false" tIns="0" lIns="0" bIns="0" rIns="0">
            <a:spAutoFit/>
          </a:bodyPr>
          <a:lstStyle/>
          <a:p>
            <a:pPr algn="just">
              <a:lnSpc>
                <a:spcPts val="4653"/>
              </a:lnSpc>
            </a:pPr>
            <a:r>
              <a:rPr lang="en-US" sz="3323">
                <a:solidFill>
                  <a:srgbClr val="3A3C11"/>
                </a:solidFill>
                <a:latin typeface="Della Respira"/>
                <a:ea typeface="Della Respira"/>
                <a:cs typeface="Della Respira"/>
                <a:sym typeface="Della Respira"/>
              </a:rPr>
              <a:t>3. A weekly schedule input </a:t>
            </a:r>
          </a:p>
          <a:p>
            <a:pPr algn="just">
              <a:lnSpc>
                <a:spcPts val="4653"/>
              </a:lnSpc>
            </a:pPr>
          </a:p>
        </p:txBody>
      </p:sp>
      <p:sp>
        <p:nvSpPr>
          <p:cNvPr name="TextBox 24" id="24"/>
          <p:cNvSpPr txBox="true"/>
          <p:nvPr/>
        </p:nvSpPr>
        <p:spPr>
          <a:xfrm rot="0">
            <a:off x="3535477" y="7142301"/>
            <a:ext cx="11217046" cy="572796"/>
          </a:xfrm>
          <a:prstGeom prst="rect">
            <a:avLst/>
          </a:prstGeom>
        </p:spPr>
        <p:txBody>
          <a:bodyPr anchor="t" rtlCol="false" tIns="0" lIns="0" bIns="0" rIns="0">
            <a:spAutoFit/>
          </a:bodyPr>
          <a:lstStyle/>
          <a:p>
            <a:pPr algn="just">
              <a:lnSpc>
                <a:spcPts val="4653"/>
              </a:lnSpc>
            </a:pPr>
            <a:r>
              <a:rPr lang="en-US" sz="3323">
                <a:solidFill>
                  <a:srgbClr val="3A3C11"/>
                </a:solidFill>
                <a:latin typeface="Della Respira"/>
                <a:ea typeface="Della Respira"/>
                <a:cs typeface="Della Respira"/>
                <a:sym typeface="Della Respira"/>
              </a:rPr>
              <a:t>4. A push notification after every subject and near due date</a:t>
            </a:r>
          </a:p>
        </p:txBody>
      </p:sp>
      <p:sp>
        <p:nvSpPr>
          <p:cNvPr name="TextBox 25" id="25"/>
          <p:cNvSpPr txBox="true"/>
          <p:nvPr/>
        </p:nvSpPr>
        <p:spPr>
          <a:xfrm rot="-229209">
            <a:off x="1427798" y="182654"/>
            <a:ext cx="6626055" cy="2774124"/>
          </a:xfrm>
          <a:prstGeom prst="rect">
            <a:avLst/>
          </a:prstGeom>
        </p:spPr>
        <p:txBody>
          <a:bodyPr anchor="t" rtlCol="false" tIns="0" lIns="0" bIns="0" rIns="0">
            <a:spAutoFit/>
          </a:bodyPr>
          <a:lstStyle/>
          <a:p>
            <a:pPr algn="ctr">
              <a:lnSpc>
                <a:spcPts val="18623"/>
              </a:lnSpc>
            </a:pPr>
            <a:r>
              <a:rPr lang="en-US" sz="13302">
                <a:solidFill>
                  <a:srgbClr val="000000">
                    <a:alpha val="52941"/>
                  </a:srgbClr>
                </a:solidFill>
                <a:latin typeface="Lucidity Condensed"/>
                <a:ea typeface="Lucidity Condensed"/>
                <a:cs typeface="Lucidity Condensed"/>
                <a:sym typeface="Lucidity Condensed"/>
              </a:rPr>
              <a:t>Features</a:t>
            </a:r>
          </a:p>
        </p:txBody>
      </p:sp>
      <p:sp>
        <p:nvSpPr>
          <p:cNvPr name="TextBox 26" id="26"/>
          <p:cNvSpPr txBox="true"/>
          <p:nvPr/>
        </p:nvSpPr>
        <p:spPr>
          <a:xfrm rot="-256202">
            <a:off x="1560887" y="56227"/>
            <a:ext cx="6358572" cy="2662994"/>
          </a:xfrm>
          <a:prstGeom prst="rect">
            <a:avLst/>
          </a:prstGeom>
        </p:spPr>
        <p:txBody>
          <a:bodyPr anchor="t" rtlCol="false" tIns="0" lIns="0" bIns="0" rIns="0">
            <a:spAutoFit/>
          </a:bodyPr>
          <a:lstStyle/>
          <a:p>
            <a:pPr algn="ctr">
              <a:lnSpc>
                <a:spcPts val="17871"/>
              </a:lnSpc>
            </a:pPr>
            <a:r>
              <a:rPr lang="en-US" sz="12765">
                <a:solidFill>
                  <a:srgbClr val="2C4F74"/>
                </a:solidFill>
                <a:latin typeface="Lucidity Condensed"/>
                <a:ea typeface="Lucidity Condensed"/>
                <a:cs typeface="Lucidity Condensed"/>
                <a:sym typeface="Lucidity Condensed"/>
              </a:rPr>
              <a:t>Features</a:t>
            </a: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0933" y="-120794"/>
            <a:ext cx="18930927" cy="10648647"/>
          </a:xfrm>
          <a:custGeom>
            <a:avLst/>
            <a:gdLst/>
            <a:ahLst/>
            <a:cxnLst/>
            <a:rect r="r" b="b" t="t" l="l"/>
            <a:pathLst>
              <a:path h="10648647" w="18930927">
                <a:moveTo>
                  <a:pt x="0" y="0"/>
                </a:moveTo>
                <a:lnTo>
                  <a:pt x="18930927" y="0"/>
                </a:lnTo>
                <a:lnTo>
                  <a:pt x="18930927" y="10648647"/>
                </a:lnTo>
                <a:lnTo>
                  <a:pt x="0" y="10648647"/>
                </a:lnTo>
                <a:lnTo>
                  <a:pt x="0" y="0"/>
                </a:lnTo>
                <a:close/>
              </a:path>
            </a:pathLst>
          </a:custGeom>
          <a:blipFill>
            <a:blip r:embed="rId2"/>
            <a:stretch>
              <a:fillRect l="0" t="-12888" r="0" b="-12888"/>
            </a:stretch>
          </a:blipFill>
        </p:spPr>
      </p:sp>
      <p:grpSp>
        <p:nvGrpSpPr>
          <p:cNvPr name="Group 3" id="3"/>
          <p:cNvGrpSpPr/>
          <p:nvPr/>
        </p:nvGrpSpPr>
        <p:grpSpPr>
          <a:xfrm rot="0">
            <a:off x="8425244" y="1839323"/>
            <a:ext cx="15083141" cy="7042130"/>
            <a:chOff x="0" y="0"/>
            <a:chExt cx="3814302" cy="1780850"/>
          </a:xfrm>
        </p:grpSpPr>
        <p:sp>
          <p:nvSpPr>
            <p:cNvPr name="Freeform 4" id="4"/>
            <p:cNvSpPr/>
            <p:nvPr/>
          </p:nvSpPr>
          <p:spPr>
            <a:xfrm flipH="false" flipV="false" rot="0">
              <a:off x="0" y="0"/>
              <a:ext cx="3814302" cy="1780850"/>
            </a:xfrm>
            <a:custGeom>
              <a:avLst/>
              <a:gdLst/>
              <a:ahLst/>
              <a:cxnLst/>
              <a:rect r="r" b="b" t="t" l="l"/>
              <a:pathLst>
                <a:path h="1780850" w="3814302">
                  <a:moveTo>
                    <a:pt x="26177" y="0"/>
                  </a:moveTo>
                  <a:lnTo>
                    <a:pt x="3788124" y="0"/>
                  </a:lnTo>
                  <a:cubicBezTo>
                    <a:pt x="3795067" y="0"/>
                    <a:pt x="3801725" y="2758"/>
                    <a:pt x="3806634" y="7667"/>
                  </a:cubicBezTo>
                  <a:cubicBezTo>
                    <a:pt x="3811544" y="12576"/>
                    <a:pt x="3814302" y="19235"/>
                    <a:pt x="3814302" y="26177"/>
                  </a:cubicBezTo>
                  <a:lnTo>
                    <a:pt x="3814302" y="1754672"/>
                  </a:lnTo>
                  <a:cubicBezTo>
                    <a:pt x="3814302" y="1761615"/>
                    <a:pt x="3811544" y="1768273"/>
                    <a:pt x="3806634" y="1773182"/>
                  </a:cubicBezTo>
                  <a:cubicBezTo>
                    <a:pt x="3801725" y="1778092"/>
                    <a:pt x="3795067" y="1780850"/>
                    <a:pt x="3788124" y="1780850"/>
                  </a:cubicBezTo>
                  <a:lnTo>
                    <a:pt x="26177" y="1780850"/>
                  </a:lnTo>
                  <a:cubicBezTo>
                    <a:pt x="19235" y="1780850"/>
                    <a:pt x="12576" y="1778092"/>
                    <a:pt x="7667" y="1773182"/>
                  </a:cubicBezTo>
                  <a:cubicBezTo>
                    <a:pt x="2758" y="1768273"/>
                    <a:pt x="0" y="1761615"/>
                    <a:pt x="0" y="1754672"/>
                  </a:cubicBezTo>
                  <a:lnTo>
                    <a:pt x="0" y="26177"/>
                  </a:lnTo>
                  <a:cubicBezTo>
                    <a:pt x="0" y="19235"/>
                    <a:pt x="2758" y="12576"/>
                    <a:pt x="7667" y="7667"/>
                  </a:cubicBezTo>
                  <a:cubicBezTo>
                    <a:pt x="12576" y="2758"/>
                    <a:pt x="19235" y="0"/>
                    <a:pt x="26177" y="0"/>
                  </a:cubicBezTo>
                  <a:close/>
                </a:path>
              </a:pathLst>
            </a:custGeom>
            <a:solidFill>
              <a:srgbClr val="000000">
                <a:alpha val="52941"/>
              </a:srgbClr>
            </a:solidFill>
          </p:spPr>
        </p:sp>
        <p:sp>
          <p:nvSpPr>
            <p:cNvPr name="TextBox 5" id="5"/>
            <p:cNvSpPr txBox="true"/>
            <p:nvPr/>
          </p:nvSpPr>
          <p:spPr>
            <a:xfrm>
              <a:off x="0" y="-38100"/>
              <a:ext cx="3814302" cy="1818950"/>
            </a:xfrm>
            <a:prstGeom prst="rect">
              <a:avLst/>
            </a:prstGeom>
          </p:spPr>
          <p:txBody>
            <a:bodyPr anchor="ctr" rtlCol="false" tIns="43328" lIns="43328" bIns="43328" rIns="43328"/>
            <a:lstStyle/>
            <a:p>
              <a:pPr algn="ctr">
                <a:lnSpc>
                  <a:spcPts val="2659"/>
                </a:lnSpc>
                <a:spcBef>
                  <a:spcPct val="0"/>
                </a:spcBef>
              </a:pPr>
            </a:p>
          </p:txBody>
        </p:sp>
      </p:grpSp>
      <p:grpSp>
        <p:nvGrpSpPr>
          <p:cNvPr name="Group 6" id="6"/>
          <p:cNvGrpSpPr/>
          <p:nvPr/>
        </p:nvGrpSpPr>
        <p:grpSpPr>
          <a:xfrm rot="0">
            <a:off x="8544490" y="1549496"/>
            <a:ext cx="15165355" cy="7042130"/>
            <a:chOff x="0" y="0"/>
            <a:chExt cx="3835092" cy="1780850"/>
          </a:xfrm>
        </p:grpSpPr>
        <p:sp>
          <p:nvSpPr>
            <p:cNvPr name="Freeform 7" id="7"/>
            <p:cNvSpPr/>
            <p:nvPr/>
          </p:nvSpPr>
          <p:spPr>
            <a:xfrm flipH="false" flipV="false" rot="0">
              <a:off x="0" y="0"/>
              <a:ext cx="3835092" cy="1780850"/>
            </a:xfrm>
            <a:custGeom>
              <a:avLst/>
              <a:gdLst/>
              <a:ahLst/>
              <a:cxnLst/>
              <a:rect r="r" b="b" t="t" l="l"/>
              <a:pathLst>
                <a:path h="1780850" w="3835092">
                  <a:moveTo>
                    <a:pt x="26036" y="0"/>
                  </a:moveTo>
                  <a:lnTo>
                    <a:pt x="3809057" y="0"/>
                  </a:lnTo>
                  <a:cubicBezTo>
                    <a:pt x="3815962" y="0"/>
                    <a:pt x="3822584" y="2743"/>
                    <a:pt x="3827467" y="7626"/>
                  </a:cubicBezTo>
                  <a:cubicBezTo>
                    <a:pt x="3832349" y="12508"/>
                    <a:pt x="3835092" y="19130"/>
                    <a:pt x="3835092" y="26036"/>
                  </a:cubicBezTo>
                  <a:lnTo>
                    <a:pt x="3835092" y="1754814"/>
                  </a:lnTo>
                  <a:cubicBezTo>
                    <a:pt x="3835092" y="1761719"/>
                    <a:pt x="3832349" y="1768341"/>
                    <a:pt x="3827467" y="1773224"/>
                  </a:cubicBezTo>
                  <a:cubicBezTo>
                    <a:pt x="3822584" y="1778107"/>
                    <a:pt x="3815962" y="1780850"/>
                    <a:pt x="3809057" y="1780850"/>
                  </a:cubicBezTo>
                  <a:lnTo>
                    <a:pt x="26036" y="1780850"/>
                  </a:lnTo>
                  <a:cubicBezTo>
                    <a:pt x="19130" y="1780850"/>
                    <a:pt x="12508" y="1778107"/>
                    <a:pt x="7626" y="1773224"/>
                  </a:cubicBezTo>
                  <a:cubicBezTo>
                    <a:pt x="2743" y="1768341"/>
                    <a:pt x="0" y="1761719"/>
                    <a:pt x="0" y="1754814"/>
                  </a:cubicBezTo>
                  <a:lnTo>
                    <a:pt x="0" y="26036"/>
                  </a:lnTo>
                  <a:cubicBezTo>
                    <a:pt x="0" y="19130"/>
                    <a:pt x="2743" y="12508"/>
                    <a:pt x="7626" y="7626"/>
                  </a:cubicBezTo>
                  <a:cubicBezTo>
                    <a:pt x="12508" y="2743"/>
                    <a:pt x="19130" y="0"/>
                    <a:pt x="26036" y="0"/>
                  </a:cubicBezTo>
                  <a:close/>
                </a:path>
              </a:pathLst>
            </a:custGeom>
            <a:solidFill>
              <a:srgbClr val="FFEABB"/>
            </a:solidFill>
          </p:spPr>
        </p:sp>
        <p:sp>
          <p:nvSpPr>
            <p:cNvPr name="TextBox 8" id="8"/>
            <p:cNvSpPr txBox="true"/>
            <p:nvPr/>
          </p:nvSpPr>
          <p:spPr>
            <a:xfrm>
              <a:off x="0" y="-38100"/>
              <a:ext cx="3835092" cy="1818950"/>
            </a:xfrm>
            <a:prstGeom prst="rect">
              <a:avLst/>
            </a:prstGeom>
          </p:spPr>
          <p:txBody>
            <a:bodyPr anchor="ctr" rtlCol="false" tIns="43328" lIns="43328" bIns="43328" rIns="43328"/>
            <a:lstStyle/>
            <a:p>
              <a:pPr algn="ctr">
                <a:lnSpc>
                  <a:spcPts val="2659"/>
                </a:lnSpc>
                <a:spcBef>
                  <a:spcPct val="0"/>
                </a:spcBef>
              </a:pPr>
            </a:p>
          </p:txBody>
        </p:sp>
      </p:grpSp>
      <p:grpSp>
        <p:nvGrpSpPr>
          <p:cNvPr name="Group 9" id="9"/>
          <p:cNvGrpSpPr/>
          <p:nvPr/>
        </p:nvGrpSpPr>
        <p:grpSpPr>
          <a:xfrm rot="0">
            <a:off x="7168423" y="490541"/>
            <a:ext cx="3706965" cy="3385951"/>
            <a:chOff x="0" y="0"/>
            <a:chExt cx="4942620" cy="4514601"/>
          </a:xfrm>
        </p:grpSpPr>
        <p:sp>
          <p:nvSpPr>
            <p:cNvPr name="Freeform 10" id="10"/>
            <p:cNvSpPr/>
            <p:nvPr/>
          </p:nvSpPr>
          <p:spPr>
            <a:xfrm flipH="false" flipV="false" rot="-757637">
              <a:off x="493775" y="562396"/>
              <a:ext cx="4110999" cy="3545737"/>
            </a:xfrm>
            <a:custGeom>
              <a:avLst/>
              <a:gdLst/>
              <a:ahLst/>
              <a:cxnLst/>
              <a:rect r="r" b="b" t="t" l="l"/>
              <a:pathLst>
                <a:path h="3545737" w="4110999">
                  <a:moveTo>
                    <a:pt x="0" y="0"/>
                  </a:moveTo>
                  <a:lnTo>
                    <a:pt x="4110999" y="0"/>
                  </a:lnTo>
                  <a:lnTo>
                    <a:pt x="4110999" y="3545737"/>
                  </a:lnTo>
                  <a:lnTo>
                    <a:pt x="0" y="3545737"/>
                  </a:lnTo>
                  <a:lnTo>
                    <a:pt x="0" y="0"/>
                  </a:lnTo>
                  <a:close/>
                </a:path>
              </a:pathLst>
            </a:custGeom>
            <a:blipFill>
              <a:blip r:embed="rId3">
                <a:alphaModFix amt="53000"/>
              </a:blip>
              <a:stretch>
                <a:fillRect l="0" t="0" r="0" b="0"/>
              </a:stretch>
            </a:blipFill>
          </p:spPr>
        </p:sp>
        <p:sp>
          <p:nvSpPr>
            <p:cNvPr name="Freeform 11" id="11"/>
            <p:cNvSpPr/>
            <p:nvPr/>
          </p:nvSpPr>
          <p:spPr>
            <a:xfrm flipH="false" flipV="false" rot="-757637">
              <a:off x="337846" y="406468"/>
              <a:ext cx="4110999" cy="3545737"/>
            </a:xfrm>
            <a:custGeom>
              <a:avLst/>
              <a:gdLst/>
              <a:ahLst/>
              <a:cxnLst/>
              <a:rect r="r" b="b" t="t" l="l"/>
              <a:pathLst>
                <a:path h="3545737" w="4110999">
                  <a:moveTo>
                    <a:pt x="0" y="0"/>
                  </a:moveTo>
                  <a:lnTo>
                    <a:pt x="4110999" y="0"/>
                  </a:lnTo>
                  <a:lnTo>
                    <a:pt x="4110999" y="3545736"/>
                  </a:lnTo>
                  <a:lnTo>
                    <a:pt x="0" y="3545736"/>
                  </a:lnTo>
                  <a:lnTo>
                    <a:pt x="0" y="0"/>
                  </a:lnTo>
                  <a:close/>
                </a:path>
              </a:pathLst>
            </a:custGeom>
            <a:blipFill>
              <a:blip r:embed="rId4"/>
              <a:stretch>
                <a:fillRect l="0" t="0" r="0" b="0"/>
              </a:stretch>
            </a:blipFill>
          </p:spPr>
        </p:sp>
      </p:grpSp>
      <p:grpSp>
        <p:nvGrpSpPr>
          <p:cNvPr name="Group 12" id="12"/>
          <p:cNvGrpSpPr/>
          <p:nvPr/>
        </p:nvGrpSpPr>
        <p:grpSpPr>
          <a:xfrm rot="0">
            <a:off x="7168423" y="7885626"/>
            <a:ext cx="2752133" cy="1991653"/>
            <a:chOff x="0" y="0"/>
            <a:chExt cx="3669511" cy="2655538"/>
          </a:xfrm>
        </p:grpSpPr>
        <p:sp>
          <p:nvSpPr>
            <p:cNvPr name="Freeform 13" id="13"/>
            <p:cNvSpPr/>
            <p:nvPr/>
          </p:nvSpPr>
          <p:spPr>
            <a:xfrm flipH="true" flipV="true" rot="-5573690">
              <a:off x="786992" y="-265109"/>
              <a:ext cx="2095526" cy="3568234"/>
            </a:xfrm>
            <a:custGeom>
              <a:avLst/>
              <a:gdLst/>
              <a:ahLst/>
              <a:cxnLst/>
              <a:rect r="r" b="b" t="t" l="l"/>
              <a:pathLst>
                <a:path h="3568234" w="2095526">
                  <a:moveTo>
                    <a:pt x="2095527" y="3568234"/>
                  </a:moveTo>
                  <a:lnTo>
                    <a:pt x="0" y="3568234"/>
                  </a:lnTo>
                  <a:lnTo>
                    <a:pt x="0" y="0"/>
                  </a:lnTo>
                  <a:lnTo>
                    <a:pt x="2095527" y="0"/>
                  </a:lnTo>
                  <a:lnTo>
                    <a:pt x="2095527" y="3568234"/>
                  </a:lnTo>
                  <a:close/>
                </a:path>
              </a:pathLst>
            </a:custGeom>
            <a:blipFill>
              <a:blip r:embed="rId5">
                <a:alphaModFix amt="53000"/>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true" flipV="true" rot="-5573690">
              <a:off x="786992" y="-647587"/>
              <a:ext cx="2095526" cy="3568234"/>
            </a:xfrm>
            <a:custGeom>
              <a:avLst/>
              <a:gdLst/>
              <a:ahLst/>
              <a:cxnLst/>
              <a:rect r="r" b="b" t="t" l="l"/>
              <a:pathLst>
                <a:path h="3568234" w="2095526">
                  <a:moveTo>
                    <a:pt x="2095527" y="3568233"/>
                  </a:moveTo>
                  <a:lnTo>
                    <a:pt x="0" y="3568233"/>
                  </a:lnTo>
                  <a:lnTo>
                    <a:pt x="0" y="0"/>
                  </a:lnTo>
                  <a:lnTo>
                    <a:pt x="2095527" y="0"/>
                  </a:lnTo>
                  <a:lnTo>
                    <a:pt x="2095527" y="3568233"/>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Freeform 15" id="15"/>
          <p:cNvSpPr/>
          <p:nvPr/>
        </p:nvSpPr>
        <p:spPr>
          <a:xfrm flipH="false" flipV="false" rot="0">
            <a:off x="11257671" y="8379679"/>
            <a:ext cx="4190721" cy="1158163"/>
          </a:xfrm>
          <a:custGeom>
            <a:avLst/>
            <a:gdLst/>
            <a:ahLst/>
            <a:cxnLst/>
            <a:rect r="r" b="b" t="t" l="l"/>
            <a:pathLst>
              <a:path h="1158163" w="4190721">
                <a:moveTo>
                  <a:pt x="0" y="0"/>
                </a:moveTo>
                <a:lnTo>
                  <a:pt x="4190721" y="0"/>
                </a:lnTo>
                <a:lnTo>
                  <a:pt x="4190721" y="1158163"/>
                </a:lnTo>
                <a:lnTo>
                  <a:pt x="0" y="1158163"/>
                </a:lnTo>
                <a:lnTo>
                  <a:pt x="0" y="0"/>
                </a:lnTo>
                <a:close/>
              </a:path>
            </a:pathLst>
          </a:custGeom>
          <a:blipFill>
            <a:blip r:embed="rId9">
              <a:alphaModFix amt="53000"/>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11127639" y="8207203"/>
            <a:ext cx="4190721" cy="1158163"/>
          </a:xfrm>
          <a:custGeom>
            <a:avLst/>
            <a:gdLst/>
            <a:ahLst/>
            <a:cxnLst/>
            <a:rect r="r" b="b" t="t" l="l"/>
            <a:pathLst>
              <a:path h="1158163" w="4190721">
                <a:moveTo>
                  <a:pt x="0" y="0"/>
                </a:moveTo>
                <a:lnTo>
                  <a:pt x="4190721" y="0"/>
                </a:lnTo>
                <a:lnTo>
                  <a:pt x="4190721" y="1158163"/>
                </a:lnTo>
                <a:lnTo>
                  <a:pt x="0" y="115816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7" id="17"/>
          <p:cNvSpPr/>
          <p:nvPr/>
        </p:nvSpPr>
        <p:spPr>
          <a:xfrm flipH="false" flipV="false" rot="681983">
            <a:off x="-1824053" y="5958128"/>
            <a:ext cx="8174260" cy="5190655"/>
          </a:xfrm>
          <a:custGeom>
            <a:avLst/>
            <a:gdLst/>
            <a:ahLst/>
            <a:cxnLst/>
            <a:rect r="r" b="b" t="t" l="l"/>
            <a:pathLst>
              <a:path h="5190655" w="8174260">
                <a:moveTo>
                  <a:pt x="0" y="0"/>
                </a:moveTo>
                <a:lnTo>
                  <a:pt x="8174260" y="0"/>
                </a:lnTo>
                <a:lnTo>
                  <a:pt x="8174260" y="5190655"/>
                </a:lnTo>
                <a:lnTo>
                  <a:pt x="0" y="5190655"/>
                </a:lnTo>
                <a:lnTo>
                  <a:pt x="0" y="0"/>
                </a:lnTo>
                <a:close/>
              </a:path>
            </a:pathLst>
          </a:custGeom>
          <a:blipFill>
            <a:blip r:embed="rId13"/>
            <a:stretch>
              <a:fillRect l="0" t="0" r="0" b="0"/>
            </a:stretch>
          </a:blipFill>
        </p:spPr>
      </p:sp>
      <p:sp>
        <p:nvSpPr>
          <p:cNvPr name="Freeform 18" id="18"/>
          <p:cNvSpPr/>
          <p:nvPr/>
        </p:nvSpPr>
        <p:spPr>
          <a:xfrm flipH="false" flipV="false" rot="-1667920">
            <a:off x="-1625901" y="-2906904"/>
            <a:ext cx="7065723" cy="6794890"/>
          </a:xfrm>
          <a:custGeom>
            <a:avLst/>
            <a:gdLst/>
            <a:ahLst/>
            <a:cxnLst/>
            <a:rect r="r" b="b" t="t" l="l"/>
            <a:pathLst>
              <a:path h="6794890" w="7065723">
                <a:moveTo>
                  <a:pt x="0" y="0"/>
                </a:moveTo>
                <a:lnTo>
                  <a:pt x="7065723" y="0"/>
                </a:lnTo>
                <a:lnTo>
                  <a:pt x="7065723" y="6794890"/>
                </a:lnTo>
                <a:lnTo>
                  <a:pt x="0" y="6794890"/>
                </a:lnTo>
                <a:lnTo>
                  <a:pt x="0" y="0"/>
                </a:lnTo>
                <a:close/>
              </a:path>
            </a:pathLst>
          </a:custGeom>
          <a:blipFill>
            <a:blip r:embed="rId14"/>
            <a:stretch>
              <a:fillRect l="0" t="0" r="0" b="0"/>
            </a:stretch>
          </a:blipFill>
        </p:spPr>
      </p:sp>
      <p:sp>
        <p:nvSpPr>
          <p:cNvPr name="Freeform 19" id="19"/>
          <p:cNvSpPr/>
          <p:nvPr/>
        </p:nvSpPr>
        <p:spPr>
          <a:xfrm flipH="false" flipV="false" rot="0">
            <a:off x="382671" y="-133336"/>
            <a:ext cx="7039767" cy="10407794"/>
          </a:xfrm>
          <a:custGeom>
            <a:avLst/>
            <a:gdLst/>
            <a:ahLst/>
            <a:cxnLst/>
            <a:rect r="r" b="b" t="t" l="l"/>
            <a:pathLst>
              <a:path h="10407794" w="7039767">
                <a:moveTo>
                  <a:pt x="0" y="0"/>
                </a:moveTo>
                <a:lnTo>
                  <a:pt x="7039766" y="0"/>
                </a:lnTo>
                <a:lnTo>
                  <a:pt x="7039766" y="10407794"/>
                </a:lnTo>
                <a:lnTo>
                  <a:pt x="0" y="10407794"/>
                </a:lnTo>
                <a:lnTo>
                  <a:pt x="0" y="0"/>
                </a:lnTo>
                <a:close/>
              </a:path>
            </a:pathLst>
          </a:custGeom>
          <a:blipFill>
            <a:blip r:embed="rId15"/>
            <a:stretch>
              <a:fillRect l="0" t="0" r="0" b="0"/>
            </a:stretch>
          </a:blipFill>
        </p:spPr>
      </p:sp>
      <p:sp>
        <p:nvSpPr>
          <p:cNvPr name="TextBox 20" id="20"/>
          <p:cNvSpPr txBox="true"/>
          <p:nvPr/>
        </p:nvSpPr>
        <p:spPr>
          <a:xfrm rot="0">
            <a:off x="8727676" y="2918844"/>
            <a:ext cx="9250712" cy="3951731"/>
          </a:xfrm>
          <a:prstGeom prst="rect">
            <a:avLst/>
          </a:prstGeom>
        </p:spPr>
        <p:txBody>
          <a:bodyPr anchor="t" rtlCol="false" tIns="0" lIns="0" bIns="0" rIns="0">
            <a:spAutoFit/>
          </a:bodyPr>
          <a:lstStyle/>
          <a:p>
            <a:pPr algn="ctr">
              <a:lnSpc>
                <a:spcPts val="15856"/>
              </a:lnSpc>
            </a:pPr>
            <a:r>
              <a:rPr lang="en-US" sz="11325">
                <a:solidFill>
                  <a:srgbClr val="2C4F74"/>
                </a:solidFill>
                <a:latin typeface="Lucidity Condensed"/>
                <a:ea typeface="Lucidity Condensed"/>
                <a:cs typeface="Lucidity Condensed"/>
                <a:sym typeface="Lucidity Condensed"/>
              </a:rPr>
              <a:t>process flow diagram</a:t>
            </a:r>
          </a:p>
        </p:txBody>
      </p:sp>
    </p:spTree>
  </p:cSld>
  <p:clrMapOvr>
    <a:masterClrMapping/>
  </p:clrMapOvr>
  <p:transition spd="slow">
    <p:push dir="d"/>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0933" y="-120794"/>
            <a:ext cx="18930927" cy="10648647"/>
          </a:xfrm>
          <a:custGeom>
            <a:avLst/>
            <a:gdLst/>
            <a:ahLst/>
            <a:cxnLst/>
            <a:rect r="r" b="b" t="t" l="l"/>
            <a:pathLst>
              <a:path h="10648647" w="18930927">
                <a:moveTo>
                  <a:pt x="0" y="0"/>
                </a:moveTo>
                <a:lnTo>
                  <a:pt x="18930927" y="0"/>
                </a:lnTo>
                <a:lnTo>
                  <a:pt x="18930927" y="10648647"/>
                </a:lnTo>
                <a:lnTo>
                  <a:pt x="0" y="10648647"/>
                </a:lnTo>
                <a:lnTo>
                  <a:pt x="0" y="0"/>
                </a:lnTo>
                <a:close/>
              </a:path>
            </a:pathLst>
          </a:custGeom>
          <a:blipFill>
            <a:blip r:embed="rId2"/>
            <a:stretch>
              <a:fillRect l="0" t="-12888" r="0" b="-12888"/>
            </a:stretch>
          </a:blipFill>
        </p:spPr>
      </p:sp>
      <p:grpSp>
        <p:nvGrpSpPr>
          <p:cNvPr name="Group 3" id="3"/>
          <p:cNvGrpSpPr/>
          <p:nvPr/>
        </p:nvGrpSpPr>
        <p:grpSpPr>
          <a:xfrm rot="0">
            <a:off x="6616554" y="1107844"/>
            <a:ext cx="17243446" cy="1652326"/>
            <a:chOff x="0" y="0"/>
            <a:chExt cx="5324660" cy="510227"/>
          </a:xfrm>
        </p:grpSpPr>
        <p:sp>
          <p:nvSpPr>
            <p:cNvPr name="Freeform 4" id="4"/>
            <p:cNvSpPr/>
            <p:nvPr/>
          </p:nvSpPr>
          <p:spPr>
            <a:xfrm flipH="false" flipV="false" rot="0">
              <a:off x="0" y="0"/>
              <a:ext cx="5324660" cy="510227"/>
            </a:xfrm>
            <a:custGeom>
              <a:avLst/>
              <a:gdLst/>
              <a:ahLst/>
              <a:cxnLst/>
              <a:rect r="r" b="b" t="t" l="l"/>
              <a:pathLst>
                <a:path h="510227" w="5324660">
                  <a:moveTo>
                    <a:pt x="22898" y="0"/>
                  </a:moveTo>
                  <a:lnTo>
                    <a:pt x="5301762" y="0"/>
                  </a:lnTo>
                  <a:cubicBezTo>
                    <a:pt x="5314409" y="0"/>
                    <a:pt x="5324660" y="10252"/>
                    <a:pt x="5324660" y="22898"/>
                  </a:cubicBezTo>
                  <a:lnTo>
                    <a:pt x="5324660" y="487329"/>
                  </a:lnTo>
                  <a:cubicBezTo>
                    <a:pt x="5324660" y="493402"/>
                    <a:pt x="5322248" y="499226"/>
                    <a:pt x="5317954" y="503520"/>
                  </a:cubicBezTo>
                  <a:cubicBezTo>
                    <a:pt x="5313659" y="507815"/>
                    <a:pt x="5307835" y="510227"/>
                    <a:pt x="5301762" y="510227"/>
                  </a:cubicBezTo>
                  <a:lnTo>
                    <a:pt x="22898" y="510227"/>
                  </a:lnTo>
                  <a:cubicBezTo>
                    <a:pt x="16825" y="510227"/>
                    <a:pt x="11001" y="507815"/>
                    <a:pt x="6707" y="503520"/>
                  </a:cubicBezTo>
                  <a:cubicBezTo>
                    <a:pt x="2412" y="499226"/>
                    <a:pt x="0" y="493402"/>
                    <a:pt x="0" y="487329"/>
                  </a:cubicBezTo>
                  <a:lnTo>
                    <a:pt x="0" y="22898"/>
                  </a:lnTo>
                  <a:cubicBezTo>
                    <a:pt x="0" y="16825"/>
                    <a:pt x="2412" y="11001"/>
                    <a:pt x="6707" y="6707"/>
                  </a:cubicBezTo>
                  <a:cubicBezTo>
                    <a:pt x="11001" y="2412"/>
                    <a:pt x="16825" y="0"/>
                    <a:pt x="22898" y="0"/>
                  </a:cubicBezTo>
                  <a:close/>
                </a:path>
              </a:pathLst>
            </a:custGeom>
            <a:solidFill>
              <a:srgbClr val="000000">
                <a:alpha val="52941"/>
              </a:srgbClr>
            </a:solidFill>
          </p:spPr>
        </p:sp>
        <p:sp>
          <p:nvSpPr>
            <p:cNvPr name="TextBox 5" id="5"/>
            <p:cNvSpPr txBox="true"/>
            <p:nvPr/>
          </p:nvSpPr>
          <p:spPr>
            <a:xfrm>
              <a:off x="0" y="-38100"/>
              <a:ext cx="5324660" cy="548327"/>
            </a:xfrm>
            <a:prstGeom prst="rect">
              <a:avLst/>
            </a:prstGeom>
          </p:spPr>
          <p:txBody>
            <a:bodyPr anchor="ctr" rtlCol="false" tIns="43328" lIns="43328" bIns="43328" rIns="43328"/>
            <a:lstStyle/>
            <a:p>
              <a:pPr algn="ctr">
                <a:lnSpc>
                  <a:spcPts val="2659"/>
                </a:lnSpc>
                <a:spcBef>
                  <a:spcPct val="0"/>
                </a:spcBef>
              </a:pPr>
            </a:p>
          </p:txBody>
        </p:sp>
      </p:grpSp>
      <p:grpSp>
        <p:nvGrpSpPr>
          <p:cNvPr name="Group 6" id="6"/>
          <p:cNvGrpSpPr/>
          <p:nvPr/>
        </p:nvGrpSpPr>
        <p:grpSpPr>
          <a:xfrm rot="0">
            <a:off x="6781539" y="905901"/>
            <a:ext cx="17243446" cy="1652326"/>
            <a:chOff x="0" y="0"/>
            <a:chExt cx="5324660" cy="510227"/>
          </a:xfrm>
        </p:grpSpPr>
        <p:sp>
          <p:nvSpPr>
            <p:cNvPr name="Freeform 7" id="7"/>
            <p:cNvSpPr/>
            <p:nvPr/>
          </p:nvSpPr>
          <p:spPr>
            <a:xfrm flipH="false" flipV="false" rot="0">
              <a:off x="0" y="0"/>
              <a:ext cx="5324660" cy="510227"/>
            </a:xfrm>
            <a:custGeom>
              <a:avLst/>
              <a:gdLst/>
              <a:ahLst/>
              <a:cxnLst/>
              <a:rect r="r" b="b" t="t" l="l"/>
              <a:pathLst>
                <a:path h="510227" w="5324660">
                  <a:moveTo>
                    <a:pt x="22898" y="0"/>
                  </a:moveTo>
                  <a:lnTo>
                    <a:pt x="5301762" y="0"/>
                  </a:lnTo>
                  <a:cubicBezTo>
                    <a:pt x="5314409" y="0"/>
                    <a:pt x="5324660" y="10252"/>
                    <a:pt x="5324660" y="22898"/>
                  </a:cubicBezTo>
                  <a:lnTo>
                    <a:pt x="5324660" y="487329"/>
                  </a:lnTo>
                  <a:cubicBezTo>
                    <a:pt x="5324660" y="493402"/>
                    <a:pt x="5322248" y="499226"/>
                    <a:pt x="5317954" y="503520"/>
                  </a:cubicBezTo>
                  <a:cubicBezTo>
                    <a:pt x="5313659" y="507815"/>
                    <a:pt x="5307835" y="510227"/>
                    <a:pt x="5301762" y="510227"/>
                  </a:cubicBezTo>
                  <a:lnTo>
                    <a:pt x="22898" y="510227"/>
                  </a:lnTo>
                  <a:cubicBezTo>
                    <a:pt x="16825" y="510227"/>
                    <a:pt x="11001" y="507815"/>
                    <a:pt x="6707" y="503520"/>
                  </a:cubicBezTo>
                  <a:cubicBezTo>
                    <a:pt x="2412" y="499226"/>
                    <a:pt x="0" y="493402"/>
                    <a:pt x="0" y="487329"/>
                  </a:cubicBezTo>
                  <a:lnTo>
                    <a:pt x="0" y="22898"/>
                  </a:lnTo>
                  <a:cubicBezTo>
                    <a:pt x="0" y="16825"/>
                    <a:pt x="2412" y="11001"/>
                    <a:pt x="6707" y="6707"/>
                  </a:cubicBezTo>
                  <a:cubicBezTo>
                    <a:pt x="11001" y="2412"/>
                    <a:pt x="16825" y="0"/>
                    <a:pt x="22898" y="0"/>
                  </a:cubicBezTo>
                  <a:close/>
                </a:path>
              </a:pathLst>
            </a:custGeom>
            <a:solidFill>
              <a:srgbClr val="FFEABB"/>
            </a:solidFill>
          </p:spPr>
        </p:sp>
        <p:sp>
          <p:nvSpPr>
            <p:cNvPr name="TextBox 8" id="8"/>
            <p:cNvSpPr txBox="true"/>
            <p:nvPr/>
          </p:nvSpPr>
          <p:spPr>
            <a:xfrm>
              <a:off x="0" y="-38100"/>
              <a:ext cx="5324660" cy="548327"/>
            </a:xfrm>
            <a:prstGeom prst="rect">
              <a:avLst/>
            </a:prstGeom>
          </p:spPr>
          <p:txBody>
            <a:bodyPr anchor="ctr" rtlCol="false" tIns="43328" lIns="43328" bIns="43328" rIns="43328"/>
            <a:lstStyle/>
            <a:p>
              <a:pPr algn="ctr">
                <a:lnSpc>
                  <a:spcPts val="2659"/>
                </a:lnSpc>
                <a:spcBef>
                  <a:spcPct val="0"/>
                </a:spcBef>
              </a:pPr>
            </a:p>
          </p:txBody>
        </p:sp>
      </p:grpSp>
      <p:grpSp>
        <p:nvGrpSpPr>
          <p:cNvPr name="Group 9" id="9"/>
          <p:cNvGrpSpPr/>
          <p:nvPr/>
        </p:nvGrpSpPr>
        <p:grpSpPr>
          <a:xfrm rot="0">
            <a:off x="6616554" y="3338505"/>
            <a:ext cx="17243446" cy="5767126"/>
            <a:chOff x="0" y="0"/>
            <a:chExt cx="5324660" cy="1780850"/>
          </a:xfrm>
        </p:grpSpPr>
        <p:sp>
          <p:nvSpPr>
            <p:cNvPr name="Freeform 10" id="10"/>
            <p:cNvSpPr/>
            <p:nvPr/>
          </p:nvSpPr>
          <p:spPr>
            <a:xfrm flipH="false" flipV="false" rot="0">
              <a:off x="0" y="0"/>
              <a:ext cx="5324660" cy="1780850"/>
            </a:xfrm>
            <a:custGeom>
              <a:avLst/>
              <a:gdLst/>
              <a:ahLst/>
              <a:cxnLst/>
              <a:rect r="r" b="b" t="t" l="l"/>
              <a:pathLst>
                <a:path h="1780850" w="5324660">
                  <a:moveTo>
                    <a:pt x="22898" y="0"/>
                  </a:moveTo>
                  <a:lnTo>
                    <a:pt x="5301762" y="0"/>
                  </a:lnTo>
                  <a:cubicBezTo>
                    <a:pt x="5314409" y="0"/>
                    <a:pt x="5324660" y="10252"/>
                    <a:pt x="5324660" y="22898"/>
                  </a:cubicBezTo>
                  <a:lnTo>
                    <a:pt x="5324660" y="1757952"/>
                  </a:lnTo>
                  <a:cubicBezTo>
                    <a:pt x="5324660" y="1764025"/>
                    <a:pt x="5322248" y="1769849"/>
                    <a:pt x="5317954" y="1774143"/>
                  </a:cubicBezTo>
                  <a:cubicBezTo>
                    <a:pt x="5313659" y="1778437"/>
                    <a:pt x="5307835" y="1780850"/>
                    <a:pt x="5301762" y="1780850"/>
                  </a:cubicBezTo>
                  <a:lnTo>
                    <a:pt x="22898" y="1780850"/>
                  </a:lnTo>
                  <a:cubicBezTo>
                    <a:pt x="16825" y="1780850"/>
                    <a:pt x="11001" y="1778437"/>
                    <a:pt x="6707" y="1774143"/>
                  </a:cubicBezTo>
                  <a:cubicBezTo>
                    <a:pt x="2412" y="1769849"/>
                    <a:pt x="0" y="1764025"/>
                    <a:pt x="0" y="1757952"/>
                  </a:cubicBezTo>
                  <a:lnTo>
                    <a:pt x="0" y="22898"/>
                  </a:lnTo>
                  <a:cubicBezTo>
                    <a:pt x="0" y="16825"/>
                    <a:pt x="2412" y="11001"/>
                    <a:pt x="6707" y="6707"/>
                  </a:cubicBezTo>
                  <a:cubicBezTo>
                    <a:pt x="11001" y="2412"/>
                    <a:pt x="16825" y="0"/>
                    <a:pt x="22898" y="0"/>
                  </a:cubicBezTo>
                  <a:close/>
                </a:path>
              </a:pathLst>
            </a:custGeom>
            <a:solidFill>
              <a:srgbClr val="000000">
                <a:alpha val="52941"/>
              </a:srgbClr>
            </a:solidFill>
          </p:spPr>
        </p:sp>
        <p:sp>
          <p:nvSpPr>
            <p:cNvPr name="TextBox 11" id="11"/>
            <p:cNvSpPr txBox="true"/>
            <p:nvPr/>
          </p:nvSpPr>
          <p:spPr>
            <a:xfrm>
              <a:off x="0" y="-38100"/>
              <a:ext cx="5324660" cy="1818950"/>
            </a:xfrm>
            <a:prstGeom prst="rect">
              <a:avLst/>
            </a:prstGeom>
          </p:spPr>
          <p:txBody>
            <a:bodyPr anchor="ctr" rtlCol="false" tIns="43328" lIns="43328" bIns="43328" rIns="43328"/>
            <a:lstStyle/>
            <a:p>
              <a:pPr algn="ctr">
                <a:lnSpc>
                  <a:spcPts val="2659"/>
                </a:lnSpc>
                <a:spcBef>
                  <a:spcPct val="0"/>
                </a:spcBef>
              </a:pPr>
            </a:p>
          </p:txBody>
        </p:sp>
      </p:grpSp>
      <p:grpSp>
        <p:nvGrpSpPr>
          <p:cNvPr name="Group 12" id="12"/>
          <p:cNvGrpSpPr/>
          <p:nvPr/>
        </p:nvGrpSpPr>
        <p:grpSpPr>
          <a:xfrm rot="0">
            <a:off x="6781539" y="3101152"/>
            <a:ext cx="17243446" cy="5767126"/>
            <a:chOff x="0" y="0"/>
            <a:chExt cx="5324660" cy="1780850"/>
          </a:xfrm>
        </p:grpSpPr>
        <p:sp>
          <p:nvSpPr>
            <p:cNvPr name="Freeform 13" id="13"/>
            <p:cNvSpPr/>
            <p:nvPr/>
          </p:nvSpPr>
          <p:spPr>
            <a:xfrm flipH="false" flipV="false" rot="0">
              <a:off x="0" y="0"/>
              <a:ext cx="5324660" cy="1780850"/>
            </a:xfrm>
            <a:custGeom>
              <a:avLst/>
              <a:gdLst/>
              <a:ahLst/>
              <a:cxnLst/>
              <a:rect r="r" b="b" t="t" l="l"/>
              <a:pathLst>
                <a:path h="1780850" w="5324660">
                  <a:moveTo>
                    <a:pt x="22898" y="0"/>
                  </a:moveTo>
                  <a:lnTo>
                    <a:pt x="5301762" y="0"/>
                  </a:lnTo>
                  <a:cubicBezTo>
                    <a:pt x="5314409" y="0"/>
                    <a:pt x="5324660" y="10252"/>
                    <a:pt x="5324660" y="22898"/>
                  </a:cubicBezTo>
                  <a:lnTo>
                    <a:pt x="5324660" y="1757952"/>
                  </a:lnTo>
                  <a:cubicBezTo>
                    <a:pt x="5324660" y="1764025"/>
                    <a:pt x="5322248" y="1769849"/>
                    <a:pt x="5317954" y="1774143"/>
                  </a:cubicBezTo>
                  <a:cubicBezTo>
                    <a:pt x="5313659" y="1778437"/>
                    <a:pt x="5307835" y="1780850"/>
                    <a:pt x="5301762" y="1780850"/>
                  </a:cubicBezTo>
                  <a:lnTo>
                    <a:pt x="22898" y="1780850"/>
                  </a:lnTo>
                  <a:cubicBezTo>
                    <a:pt x="16825" y="1780850"/>
                    <a:pt x="11001" y="1778437"/>
                    <a:pt x="6707" y="1774143"/>
                  </a:cubicBezTo>
                  <a:cubicBezTo>
                    <a:pt x="2412" y="1769849"/>
                    <a:pt x="0" y="1764025"/>
                    <a:pt x="0" y="1757952"/>
                  </a:cubicBezTo>
                  <a:lnTo>
                    <a:pt x="0" y="22898"/>
                  </a:lnTo>
                  <a:cubicBezTo>
                    <a:pt x="0" y="16825"/>
                    <a:pt x="2412" y="11001"/>
                    <a:pt x="6707" y="6707"/>
                  </a:cubicBezTo>
                  <a:cubicBezTo>
                    <a:pt x="11001" y="2412"/>
                    <a:pt x="16825" y="0"/>
                    <a:pt x="22898" y="0"/>
                  </a:cubicBezTo>
                  <a:close/>
                </a:path>
              </a:pathLst>
            </a:custGeom>
            <a:solidFill>
              <a:srgbClr val="FFEABB"/>
            </a:solidFill>
          </p:spPr>
        </p:sp>
        <p:sp>
          <p:nvSpPr>
            <p:cNvPr name="TextBox 14" id="14"/>
            <p:cNvSpPr txBox="true"/>
            <p:nvPr/>
          </p:nvSpPr>
          <p:spPr>
            <a:xfrm>
              <a:off x="0" y="-38100"/>
              <a:ext cx="5324660" cy="1818950"/>
            </a:xfrm>
            <a:prstGeom prst="rect">
              <a:avLst/>
            </a:prstGeom>
          </p:spPr>
          <p:txBody>
            <a:bodyPr anchor="ctr" rtlCol="false" tIns="43328" lIns="43328" bIns="43328" rIns="43328"/>
            <a:lstStyle/>
            <a:p>
              <a:pPr algn="ctr">
                <a:lnSpc>
                  <a:spcPts val="2659"/>
                </a:lnSpc>
                <a:spcBef>
                  <a:spcPct val="0"/>
                </a:spcBef>
              </a:pPr>
            </a:p>
          </p:txBody>
        </p:sp>
      </p:grpSp>
      <p:grpSp>
        <p:nvGrpSpPr>
          <p:cNvPr name="Group 15" id="15"/>
          <p:cNvGrpSpPr/>
          <p:nvPr/>
        </p:nvGrpSpPr>
        <p:grpSpPr>
          <a:xfrm rot="0">
            <a:off x="5998453" y="2168162"/>
            <a:ext cx="2253849" cy="1631057"/>
            <a:chOff x="0" y="0"/>
            <a:chExt cx="3005132" cy="2174743"/>
          </a:xfrm>
        </p:grpSpPr>
        <p:sp>
          <p:nvSpPr>
            <p:cNvPr name="Freeform 16" id="16"/>
            <p:cNvSpPr/>
            <p:nvPr/>
          </p:nvSpPr>
          <p:spPr>
            <a:xfrm flipH="true" flipV="true" rot="-5573690">
              <a:off x="644504" y="-217110"/>
              <a:ext cx="1716124" cy="2922192"/>
            </a:xfrm>
            <a:custGeom>
              <a:avLst/>
              <a:gdLst/>
              <a:ahLst/>
              <a:cxnLst/>
              <a:rect r="r" b="b" t="t" l="l"/>
              <a:pathLst>
                <a:path h="2922192" w="1716124">
                  <a:moveTo>
                    <a:pt x="1716124" y="2922192"/>
                  </a:moveTo>
                  <a:lnTo>
                    <a:pt x="0" y="2922192"/>
                  </a:lnTo>
                  <a:lnTo>
                    <a:pt x="0" y="0"/>
                  </a:lnTo>
                  <a:lnTo>
                    <a:pt x="1716124" y="0"/>
                  </a:lnTo>
                  <a:lnTo>
                    <a:pt x="1716124" y="2922192"/>
                  </a:lnTo>
                  <a:close/>
                </a:path>
              </a:pathLst>
            </a:custGeom>
            <a:blipFill>
              <a:blip r:embed="rId3">
                <a:alphaModFix amt="53000"/>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true" flipV="true" rot="-5573690">
              <a:off x="644504" y="-530339"/>
              <a:ext cx="1716124" cy="2922192"/>
            </a:xfrm>
            <a:custGeom>
              <a:avLst/>
              <a:gdLst/>
              <a:ahLst/>
              <a:cxnLst/>
              <a:rect r="r" b="b" t="t" l="l"/>
              <a:pathLst>
                <a:path h="2922192" w="1716124">
                  <a:moveTo>
                    <a:pt x="1716124" y="2922191"/>
                  </a:moveTo>
                  <a:lnTo>
                    <a:pt x="0" y="2922191"/>
                  </a:lnTo>
                  <a:lnTo>
                    <a:pt x="0" y="0"/>
                  </a:lnTo>
                  <a:lnTo>
                    <a:pt x="1716124" y="0"/>
                  </a:lnTo>
                  <a:lnTo>
                    <a:pt x="1716124" y="2922191"/>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Freeform 18" id="18"/>
          <p:cNvSpPr/>
          <p:nvPr/>
        </p:nvSpPr>
        <p:spPr>
          <a:xfrm flipH="false" flipV="false" rot="0">
            <a:off x="12004779" y="8535290"/>
            <a:ext cx="3431975" cy="948473"/>
          </a:xfrm>
          <a:custGeom>
            <a:avLst/>
            <a:gdLst/>
            <a:ahLst/>
            <a:cxnLst/>
            <a:rect r="r" b="b" t="t" l="l"/>
            <a:pathLst>
              <a:path h="948473" w="3431975">
                <a:moveTo>
                  <a:pt x="0" y="0"/>
                </a:moveTo>
                <a:lnTo>
                  <a:pt x="3431976" y="0"/>
                </a:lnTo>
                <a:lnTo>
                  <a:pt x="3431976" y="948473"/>
                </a:lnTo>
                <a:lnTo>
                  <a:pt x="0" y="948473"/>
                </a:lnTo>
                <a:lnTo>
                  <a:pt x="0" y="0"/>
                </a:lnTo>
                <a:close/>
              </a:path>
            </a:pathLst>
          </a:custGeom>
          <a:blipFill>
            <a:blip r:embed="rId7">
              <a:alphaModFix amt="53000"/>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11898290" y="8394041"/>
            <a:ext cx="3431975" cy="948473"/>
          </a:xfrm>
          <a:custGeom>
            <a:avLst/>
            <a:gdLst/>
            <a:ahLst/>
            <a:cxnLst/>
            <a:rect r="r" b="b" t="t" l="l"/>
            <a:pathLst>
              <a:path h="948473" w="3431975">
                <a:moveTo>
                  <a:pt x="0" y="0"/>
                </a:moveTo>
                <a:lnTo>
                  <a:pt x="3431975" y="0"/>
                </a:lnTo>
                <a:lnTo>
                  <a:pt x="3431975" y="948473"/>
                </a:lnTo>
                <a:lnTo>
                  <a:pt x="0" y="94847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0" id="20"/>
          <p:cNvSpPr/>
          <p:nvPr/>
        </p:nvSpPr>
        <p:spPr>
          <a:xfrm flipH="false" flipV="false" rot="681983">
            <a:off x="-1824053" y="5958128"/>
            <a:ext cx="8174260" cy="5190655"/>
          </a:xfrm>
          <a:custGeom>
            <a:avLst/>
            <a:gdLst/>
            <a:ahLst/>
            <a:cxnLst/>
            <a:rect r="r" b="b" t="t" l="l"/>
            <a:pathLst>
              <a:path h="5190655" w="8174260">
                <a:moveTo>
                  <a:pt x="0" y="0"/>
                </a:moveTo>
                <a:lnTo>
                  <a:pt x="8174260" y="0"/>
                </a:lnTo>
                <a:lnTo>
                  <a:pt x="8174260" y="5190655"/>
                </a:lnTo>
                <a:lnTo>
                  <a:pt x="0" y="5190655"/>
                </a:lnTo>
                <a:lnTo>
                  <a:pt x="0" y="0"/>
                </a:lnTo>
                <a:close/>
              </a:path>
            </a:pathLst>
          </a:custGeom>
          <a:blipFill>
            <a:blip r:embed="rId11"/>
            <a:stretch>
              <a:fillRect l="0" t="0" r="0" b="0"/>
            </a:stretch>
          </a:blipFill>
        </p:spPr>
      </p:sp>
      <p:sp>
        <p:nvSpPr>
          <p:cNvPr name="Freeform 21" id="21"/>
          <p:cNvSpPr/>
          <p:nvPr/>
        </p:nvSpPr>
        <p:spPr>
          <a:xfrm flipH="false" flipV="false" rot="-1667920">
            <a:off x="-1625901" y="-2906904"/>
            <a:ext cx="7065723" cy="6794890"/>
          </a:xfrm>
          <a:custGeom>
            <a:avLst/>
            <a:gdLst/>
            <a:ahLst/>
            <a:cxnLst/>
            <a:rect r="r" b="b" t="t" l="l"/>
            <a:pathLst>
              <a:path h="6794890" w="7065723">
                <a:moveTo>
                  <a:pt x="0" y="0"/>
                </a:moveTo>
                <a:lnTo>
                  <a:pt x="7065723" y="0"/>
                </a:lnTo>
                <a:lnTo>
                  <a:pt x="7065723" y="6794890"/>
                </a:lnTo>
                <a:lnTo>
                  <a:pt x="0" y="6794890"/>
                </a:lnTo>
                <a:lnTo>
                  <a:pt x="0" y="0"/>
                </a:lnTo>
                <a:close/>
              </a:path>
            </a:pathLst>
          </a:custGeom>
          <a:blipFill>
            <a:blip r:embed="rId12"/>
            <a:stretch>
              <a:fillRect l="0" t="0" r="0" b="0"/>
            </a:stretch>
          </a:blipFill>
        </p:spPr>
      </p:sp>
      <p:grpSp>
        <p:nvGrpSpPr>
          <p:cNvPr name="Group 22" id="22"/>
          <p:cNvGrpSpPr/>
          <p:nvPr/>
        </p:nvGrpSpPr>
        <p:grpSpPr>
          <a:xfrm rot="0">
            <a:off x="541621" y="259064"/>
            <a:ext cx="5456832" cy="10407794"/>
            <a:chOff x="0" y="0"/>
            <a:chExt cx="7275776" cy="13877059"/>
          </a:xfrm>
        </p:grpSpPr>
        <p:sp>
          <p:nvSpPr>
            <p:cNvPr name="Freeform 23" id="23"/>
            <p:cNvSpPr/>
            <p:nvPr/>
          </p:nvSpPr>
          <p:spPr>
            <a:xfrm flipH="false" flipV="false" rot="0">
              <a:off x="3108427" y="0"/>
              <a:ext cx="4167350" cy="5683542"/>
            </a:xfrm>
            <a:custGeom>
              <a:avLst/>
              <a:gdLst/>
              <a:ahLst/>
              <a:cxnLst/>
              <a:rect r="r" b="b" t="t" l="l"/>
              <a:pathLst>
                <a:path h="5683542" w="4167350">
                  <a:moveTo>
                    <a:pt x="0" y="0"/>
                  </a:moveTo>
                  <a:lnTo>
                    <a:pt x="4167349" y="0"/>
                  </a:lnTo>
                  <a:lnTo>
                    <a:pt x="4167349" y="5683542"/>
                  </a:lnTo>
                  <a:lnTo>
                    <a:pt x="0" y="5683542"/>
                  </a:lnTo>
                  <a:lnTo>
                    <a:pt x="0" y="0"/>
                  </a:lnTo>
                  <a:close/>
                </a:path>
              </a:pathLst>
            </a:custGeom>
            <a:blipFill>
              <a:blip r:embed="rId13"/>
              <a:stretch>
                <a:fillRect l="-138085" t="0" r="-175564" b="-404237"/>
              </a:stretch>
            </a:blipFill>
          </p:spPr>
        </p:sp>
        <p:sp>
          <p:nvSpPr>
            <p:cNvPr name="Freeform 24" id="24"/>
            <p:cNvSpPr/>
            <p:nvPr/>
          </p:nvSpPr>
          <p:spPr>
            <a:xfrm flipH="false" flipV="false" rot="0">
              <a:off x="0" y="643777"/>
              <a:ext cx="3108427" cy="13233282"/>
            </a:xfrm>
            <a:custGeom>
              <a:avLst/>
              <a:gdLst/>
              <a:ahLst/>
              <a:cxnLst/>
              <a:rect r="r" b="b" t="t" l="l"/>
              <a:pathLst>
                <a:path h="13233282" w="3108427">
                  <a:moveTo>
                    <a:pt x="0" y="0"/>
                  </a:moveTo>
                  <a:lnTo>
                    <a:pt x="3108427" y="0"/>
                  </a:lnTo>
                  <a:lnTo>
                    <a:pt x="3108427" y="13233282"/>
                  </a:lnTo>
                  <a:lnTo>
                    <a:pt x="0" y="13233282"/>
                  </a:lnTo>
                  <a:lnTo>
                    <a:pt x="0" y="0"/>
                  </a:lnTo>
                  <a:close/>
                </a:path>
              </a:pathLst>
            </a:custGeom>
            <a:blipFill>
              <a:blip r:embed="rId14"/>
              <a:stretch>
                <a:fillRect l="0" t="0" r="-317838" b="-83567"/>
              </a:stretch>
            </a:blipFill>
          </p:spPr>
        </p:sp>
      </p:grpSp>
      <p:sp>
        <p:nvSpPr>
          <p:cNvPr name="TextBox 25" id="25"/>
          <p:cNvSpPr txBox="true"/>
          <p:nvPr/>
        </p:nvSpPr>
        <p:spPr>
          <a:xfrm rot="0">
            <a:off x="7520770" y="4036041"/>
            <a:ext cx="10028764" cy="4451627"/>
          </a:xfrm>
          <a:prstGeom prst="rect">
            <a:avLst/>
          </a:prstGeom>
        </p:spPr>
        <p:txBody>
          <a:bodyPr anchor="t" rtlCol="false" tIns="0" lIns="0" bIns="0" rIns="0">
            <a:spAutoFit/>
          </a:bodyPr>
          <a:lstStyle/>
          <a:p>
            <a:pPr algn="just">
              <a:lnSpc>
                <a:spcPts val="5059"/>
              </a:lnSpc>
            </a:pPr>
            <a:r>
              <a:rPr lang="en-US" sz="3614">
                <a:solidFill>
                  <a:srgbClr val="3A3C11"/>
                </a:solidFill>
                <a:latin typeface="Della Respira"/>
                <a:ea typeface="Della Respira"/>
                <a:cs typeface="Della Respira"/>
                <a:sym typeface="Della Respira"/>
              </a:rPr>
              <a:t>The Crixis Tracker program initiates by greeting the user and immediately checking if they possess an existing account. If the user is new, the program prompts them to input their name, followed by defining a necessary time unit for each tracking period, storing the information right after.  </a:t>
            </a:r>
          </a:p>
        </p:txBody>
      </p:sp>
      <p:sp>
        <p:nvSpPr>
          <p:cNvPr name="TextBox 26" id="26"/>
          <p:cNvSpPr txBox="true"/>
          <p:nvPr/>
        </p:nvSpPr>
        <p:spPr>
          <a:xfrm rot="0">
            <a:off x="7939860" y="1042371"/>
            <a:ext cx="10515768" cy="1334881"/>
          </a:xfrm>
          <a:prstGeom prst="rect">
            <a:avLst/>
          </a:prstGeom>
        </p:spPr>
        <p:txBody>
          <a:bodyPr anchor="t" rtlCol="false" tIns="0" lIns="0" bIns="0" rIns="0">
            <a:spAutoFit/>
          </a:bodyPr>
          <a:lstStyle/>
          <a:p>
            <a:pPr algn="ctr">
              <a:lnSpc>
                <a:spcPts val="10948"/>
              </a:lnSpc>
            </a:pPr>
            <a:r>
              <a:rPr lang="en-US" sz="7820">
                <a:solidFill>
                  <a:srgbClr val="2C4F74"/>
                </a:solidFill>
                <a:latin typeface="Lucidity Condensed"/>
                <a:ea typeface="Lucidity Condensed"/>
                <a:cs typeface="Lucidity Condensed"/>
                <a:sym typeface="Lucidity Condensed"/>
              </a:rPr>
              <a:t>process flow diagram</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DAG5tcwOW-Q</dc:identifier>
  <dcterms:modified xsi:type="dcterms:W3CDTF">2011-08-01T06:04:30Z</dcterms:modified>
  <cp:revision>1</cp:revision>
  <dc:title>CRIXIS</dc:title>
</cp:coreProperties>
</file>